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9" r:id="rId3"/>
    <p:sldId id="257" r:id="rId4"/>
    <p:sldId id="258" r:id="rId5"/>
    <p:sldId id="262" r:id="rId6"/>
    <p:sldId id="261" r:id="rId7"/>
    <p:sldId id="264" r:id="rId8"/>
    <p:sldId id="263" r:id="rId9"/>
    <p:sldId id="267" r:id="rId10"/>
    <p:sldId id="268" r:id="rId11"/>
    <p:sldId id="269" r:id="rId12"/>
    <p:sldId id="277" r:id="rId13"/>
    <p:sldId id="279" r:id="rId14"/>
    <p:sldId id="278" r:id="rId15"/>
    <p:sldId id="270" r:id="rId16"/>
    <p:sldId id="281" r:id="rId17"/>
    <p:sldId id="283" r:id="rId18"/>
    <p:sldId id="282" r:id="rId19"/>
    <p:sldId id="271" r:id="rId20"/>
    <p:sldId id="276" r:id="rId21"/>
    <p:sldId id="272" r:id="rId22"/>
    <p:sldId id="285" r:id="rId23"/>
    <p:sldId id="284" r:id="rId24"/>
    <p:sldId id="266" r:id="rId25"/>
    <p:sldId id="273" r:id="rId26"/>
    <p:sldId id="289" r:id="rId27"/>
    <p:sldId id="265" r:id="rId28"/>
    <p:sldId id="275" r:id="rId29"/>
    <p:sldId id="288" r:id="rId30"/>
    <p:sldId id="287"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72C4"/>
    <a:srgbClr val="A5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077"/>
    <p:restoredTop sz="88152"/>
  </p:normalViewPr>
  <p:slideViewPr>
    <p:cSldViewPr snapToGrid="0" snapToObjects="1">
      <p:cViewPr varScale="1">
        <p:scale>
          <a:sx n="91" d="100"/>
          <a:sy n="91" d="100"/>
        </p:scale>
        <p:origin x="22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13FA31-B666-AA4A-8A87-F89321FCC9EE}" type="doc">
      <dgm:prSet loTypeId="urn:microsoft.com/office/officeart/2005/8/layout/chevron1" loCatId="" qsTypeId="urn:microsoft.com/office/officeart/2005/8/quickstyle/simple1" qsCatId="simple" csTypeId="urn:microsoft.com/office/officeart/2005/8/colors/accent1_2" csCatId="accent1" phldr="1"/>
      <dgm:spPr/>
    </dgm:pt>
    <dgm:pt modelId="{1D8636AB-D126-7946-91F6-3E1A20CA5D56}">
      <dgm:prSet phldrT="[Text]"/>
      <dgm:spPr/>
      <dgm:t>
        <a:bodyPr/>
        <a:lstStyle/>
        <a:p>
          <a:r>
            <a:rPr lang="en-US" dirty="0"/>
            <a:t>1983</a:t>
          </a:r>
        </a:p>
      </dgm:t>
    </dgm:pt>
    <dgm:pt modelId="{B608CA60-D062-7E46-A7CA-77D003ADAD85}" type="parTrans" cxnId="{8CF93BDB-A152-844C-9ED0-8EB80359B74E}">
      <dgm:prSet/>
      <dgm:spPr/>
      <dgm:t>
        <a:bodyPr/>
        <a:lstStyle/>
        <a:p>
          <a:endParaRPr lang="en-US"/>
        </a:p>
      </dgm:t>
    </dgm:pt>
    <dgm:pt modelId="{4DDD8FD9-E1F9-894C-9E9E-E0983A622A3B}" type="sibTrans" cxnId="{8CF93BDB-A152-844C-9ED0-8EB80359B74E}">
      <dgm:prSet/>
      <dgm:spPr/>
      <dgm:t>
        <a:bodyPr/>
        <a:lstStyle/>
        <a:p>
          <a:endParaRPr lang="en-US"/>
        </a:p>
      </dgm:t>
    </dgm:pt>
    <dgm:pt modelId="{3FECBCBA-8E58-8C4C-8AC8-3DFA5E77FA17}" type="pres">
      <dgm:prSet presAssocID="{F713FA31-B666-AA4A-8A87-F89321FCC9EE}" presName="Name0" presStyleCnt="0">
        <dgm:presLayoutVars>
          <dgm:dir/>
          <dgm:animLvl val="lvl"/>
          <dgm:resizeHandles val="exact"/>
        </dgm:presLayoutVars>
      </dgm:prSet>
      <dgm:spPr/>
    </dgm:pt>
    <dgm:pt modelId="{B92775CA-C7C8-5441-9DF4-7E97DE87FB52}" type="pres">
      <dgm:prSet presAssocID="{1D8636AB-D126-7946-91F6-3E1A20CA5D56}" presName="parTxOnly" presStyleLbl="node1" presStyleIdx="0" presStyleCnt="1" custLinFactY="-300000" custLinFactNeighborX="-68516" custLinFactNeighborY="-396692">
        <dgm:presLayoutVars>
          <dgm:chMax val="0"/>
          <dgm:chPref val="0"/>
          <dgm:bulletEnabled val="1"/>
        </dgm:presLayoutVars>
      </dgm:prSet>
      <dgm:spPr/>
    </dgm:pt>
  </dgm:ptLst>
  <dgm:cxnLst>
    <dgm:cxn modelId="{E1FD9F42-F953-1543-B6A4-0D82E1D15903}" type="presOf" srcId="{F713FA31-B666-AA4A-8A87-F89321FCC9EE}" destId="{3FECBCBA-8E58-8C4C-8AC8-3DFA5E77FA17}" srcOrd="0" destOrd="0" presId="urn:microsoft.com/office/officeart/2005/8/layout/chevron1"/>
    <dgm:cxn modelId="{DAD085A5-24DD-9B40-9EE1-B536D4B4E58E}" type="presOf" srcId="{1D8636AB-D126-7946-91F6-3E1A20CA5D56}" destId="{B92775CA-C7C8-5441-9DF4-7E97DE87FB52}" srcOrd="0" destOrd="0" presId="urn:microsoft.com/office/officeart/2005/8/layout/chevron1"/>
    <dgm:cxn modelId="{8CF93BDB-A152-844C-9ED0-8EB80359B74E}" srcId="{F713FA31-B666-AA4A-8A87-F89321FCC9EE}" destId="{1D8636AB-D126-7946-91F6-3E1A20CA5D56}" srcOrd="0" destOrd="0" parTransId="{B608CA60-D062-7E46-A7CA-77D003ADAD85}" sibTransId="{4DDD8FD9-E1F9-894C-9E9E-E0983A622A3B}"/>
    <dgm:cxn modelId="{27DE30D1-A9D2-9D47-9895-E7B93B27729F}" type="presParOf" srcId="{3FECBCBA-8E58-8C4C-8AC8-3DFA5E77FA17}" destId="{B92775CA-C7C8-5441-9DF4-7E97DE87FB52}" srcOrd="0"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0CDF6-F195-104F-B6F3-578ACC72EEA4}" type="doc">
      <dgm:prSet loTypeId="urn:microsoft.com/office/officeart/2005/8/layout/matrix2" loCatId="" qsTypeId="urn:microsoft.com/office/officeart/2005/8/quickstyle/simple1" qsCatId="simple" csTypeId="urn:microsoft.com/office/officeart/2005/8/colors/accent1_2" csCatId="accent1" phldr="1"/>
      <dgm:spPr/>
      <dgm:t>
        <a:bodyPr/>
        <a:lstStyle/>
        <a:p>
          <a:endParaRPr lang="en-US"/>
        </a:p>
      </dgm:t>
    </dgm:pt>
    <dgm:pt modelId="{C8B2E0EF-8DA5-4549-8B61-C3EF4B69B13E}">
      <dgm:prSet phldrT="[Text]"/>
      <dgm:spPr/>
      <dgm:t>
        <a:bodyPr/>
        <a:lstStyle/>
        <a:p>
          <a:r>
            <a:rPr lang="en-US" dirty="0"/>
            <a:t>General</a:t>
          </a:r>
        </a:p>
      </dgm:t>
    </dgm:pt>
    <dgm:pt modelId="{8A53AC22-CFBB-5D42-A213-C2B2EA83944C}" type="parTrans" cxnId="{A12B7E27-604A-E049-AB30-D6604F1FD7FC}">
      <dgm:prSet/>
      <dgm:spPr/>
      <dgm:t>
        <a:bodyPr/>
        <a:lstStyle/>
        <a:p>
          <a:endParaRPr lang="en-US"/>
        </a:p>
      </dgm:t>
    </dgm:pt>
    <dgm:pt modelId="{5A3F86EF-CBA5-434B-A6A9-C92A51413A75}" type="sibTrans" cxnId="{A12B7E27-604A-E049-AB30-D6604F1FD7FC}">
      <dgm:prSet/>
      <dgm:spPr/>
      <dgm:t>
        <a:bodyPr/>
        <a:lstStyle/>
        <a:p>
          <a:endParaRPr lang="en-US"/>
        </a:p>
      </dgm:t>
    </dgm:pt>
    <dgm:pt modelId="{07B04D10-88A1-8045-BDE2-73FA4B1B4E69}">
      <dgm:prSet phldrT="[Text]"/>
      <dgm:spPr/>
      <dgm:t>
        <a:bodyPr/>
        <a:lstStyle/>
        <a:p>
          <a:r>
            <a:rPr lang="en-US" dirty="0"/>
            <a:t>Cognitive</a:t>
          </a:r>
        </a:p>
      </dgm:t>
    </dgm:pt>
    <dgm:pt modelId="{6A935989-8A4F-C84A-AB74-90735102E488}" type="parTrans" cxnId="{392D78D7-EA1C-D946-AF7B-66D3469E2561}">
      <dgm:prSet/>
      <dgm:spPr/>
      <dgm:t>
        <a:bodyPr/>
        <a:lstStyle/>
        <a:p>
          <a:endParaRPr lang="en-US"/>
        </a:p>
      </dgm:t>
    </dgm:pt>
    <dgm:pt modelId="{B779EA0C-20C5-CD4D-97FE-6E16899B5C64}" type="sibTrans" cxnId="{392D78D7-EA1C-D946-AF7B-66D3469E2561}">
      <dgm:prSet/>
      <dgm:spPr/>
      <dgm:t>
        <a:bodyPr/>
        <a:lstStyle/>
        <a:p>
          <a:endParaRPr lang="en-US"/>
        </a:p>
      </dgm:t>
    </dgm:pt>
    <dgm:pt modelId="{4804C597-9778-2543-A51A-A27A9EF30C65}">
      <dgm:prSet phldrT="[Text]"/>
      <dgm:spPr/>
      <dgm:t>
        <a:bodyPr/>
        <a:lstStyle/>
        <a:p>
          <a:r>
            <a:rPr lang="en-US" dirty="0"/>
            <a:t>Behavioral</a:t>
          </a:r>
        </a:p>
      </dgm:t>
    </dgm:pt>
    <dgm:pt modelId="{F3EB1CE4-65E9-954A-9706-0CF630D7F30D}" type="parTrans" cxnId="{26D01D5A-2C7A-3D41-8E1E-B165379AFE35}">
      <dgm:prSet/>
      <dgm:spPr/>
      <dgm:t>
        <a:bodyPr/>
        <a:lstStyle/>
        <a:p>
          <a:endParaRPr lang="en-US"/>
        </a:p>
      </dgm:t>
    </dgm:pt>
    <dgm:pt modelId="{1B277692-574C-AE41-9E7D-AEF9F4652286}" type="sibTrans" cxnId="{26D01D5A-2C7A-3D41-8E1E-B165379AFE35}">
      <dgm:prSet/>
      <dgm:spPr/>
      <dgm:t>
        <a:bodyPr/>
        <a:lstStyle/>
        <a:p>
          <a:endParaRPr lang="en-US"/>
        </a:p>
      </dgm:t>
    </dgm:pt>
    <dgm:pt modelId="{467E07DC-EE79-3649-9CB8-F54BA7B215F5}">
      <dgm:prSet phldrT="[Text]"/>
      <dgm:spPr/>
      <dgm:t>
        <a:bodyPr/>
        <a:lstStyle/>
        <a:p>
          <a:r>
            <a:rPr lang="en-US" dirty="0"/>
            <a:t>ADL</a:t>
          </a:r>
        </a:p>
      </dgm:t>
    </dgm:pt>
    <dgm:pt modelId="{1663E7DB-0133-C541-B4E5-2EC162E9839B}" type="parTrans" cxnId="{C2837EAF-4764-4F40-B3BF-953B96788602}">
      <dgm:prSet/>
      <dgm:spPr/>
      <dgm:t>
        <a:bodyPr/>
        <a:lstStyle/>
        <a:p>
          <a:endParaRPr lang="en-US"/>
        </a:p>
      </dgm:t>
    </dgm:pt>
    <dgm:pt modelId="{1259744F-5C71-E949-BFF6-7E12D6554E48}" type="sibTrans" cxnId="{C2837EAF-4764-4F40-B3BF-953B96788602}">
      <dgm:prSet/>
      <dgm:spPr/>
      <dgm:t>
        <a:bodyPr/>
        <a:lstStyle/>
        <a:p>
          <a:endParaRPr lang="en-US"/>
        </a:p>
      </dgm:t>
    </dgm:pt>
    <dgm:pt modelId="{1D9BEFCB-1DF1-6E4E-B93D-18AB88484D52}" type="pres">
      <dgm:prSet presAssocID="{0A40CDF6-F195-104F-B6F3-578ACC72EEA4}" presName="matrix" presStyleCnt="0">
        <dgm:presLayoutVars>
          <dgm:chMax val="1"/>
          <dgm:dir/>
          <dgm:resizeHandles val="exact"/>
        </dgm:presLayoutVars>
      </dgm:prSet>
      <dgm:spPr/>
    </dgm:pt>
    <dgm:pt modelId="{7071DE6F-3EA3-274D-A05A-2A4ACF2C7AC5}" type="pres">
      <dgm:prSet presAssocID="{0A40CDF6-F195-104F-B6F3-578ACC72EEA4}" presName="axisShape" presStyleLbl="bgShp" presStyleIdx="0" presStyleCnt="1"/>
      <dgm:spPr/>
    </dgm:pt>
    <dgm:pt modelId="{F3EBFD58-CD60-E745-81EE-9825EF463098}" type="pres">
      <dgm:prSet presAssocID="{0A40CDF6-F195-104F-B6F3-578ACC72EEA4}" presName="rect1" presStyleLbl="node1" presStyleIdx="0" presStyleCnt="4">
        <dgm:presLayoutVars>
          <dgm:chMax val="0"/>
          <dgm:chPref val="0"/>
          <dgm:bulletEnabled val="1"/>
        </dgm:presLayoutVars>
      </dgm:prSet>
      <dgm:spPr/>
    </dgm:pt>
    <dgm:pt modelId="{0C16F6F2-B8C2-2F45-BD1A-869AEE3806E1}" type="pres">
      <dgm:prSet presAssocID="{0A40CDF6-F195-104F-B6F3-578ACC72EEA4}" presName="rect2" presStyleLbl="node1" presStyleIdx="1" presStyleCnt="4">
        <dgm:presLayoutVars>
          <dgm:chMax val="0"/>
          <dgm:chPref val="0"/>
          <dgm:bulletEnabled val="1"/>
        </dgm:presLayoutVars>
      </dgm:prSet>
      <dgm:spPr/>
    </dgm:pt>
    <dgm:pt modelId="{40818EBC-B8F9-AD4F-A1EC-AEAD99E1D0B7}" type="pres">
      <dgm:prSet presAssocID="{0A40CDF6-F195-104F-B6F3-578ACC72EEA4}" presName="rect3" presStyleLbl="node1" presStyleIdx="2" presStyleCnt="4">
        <dgm:presLayoutVars>
          <dgm:chMax val="0"/>
          <dgm:chPref val="0"/>
          <dgm:bulletEnabled val="1"/>
        </dgm:presLayoutVars>
      </dgm:prSet>
      <dgm:spPr/>
    </dgm:pt>
    <dgm:pt modelId="{2B2ED4D7-CB09-134A-8D86-5D129028B96F}" type="pres">
      <dgm:prSet presAssocID="{0A40CDF6-F195-104F-B6F3-578ACC72EEA4}" presName="rect4" presStyleLbl="node1" presStyleIdx="3" presStyleCnt="4">
        <dgm:presLayoutVars>
          <dgm:chMax val="0"/>
          <dgm:chPref val="0"/>
          <dgm:bulletEnabled val="1"/>
        </dgm:presLayoutVars>
      </dgm:prSet>
      <dgm:spPr/>
    </dgm:pt>
  </dgm:ptLst>
  <dgm:cxnLst>
    <dgm:cxn modelId="{9F6EB700-5FDF-D640-83FD-6F655649ED8E}" type="presOf" srcId="{0A40CDF6-F195-104F-B6F3-578ACC72EEA4}" destId="{1D9BEFCB-1DF1-6E4E-B93D-18AB88484D52}" srcOrd="0" destOrd="0" presId="urn:microsoft.com/office/officeart/2005/8/layout/matrix2"/>
    <dgm:cxn modelId="{3BA54D23-C6AE-0B41-B25A-AB1FA001C047}" type="presOf" srcId="{467E07DC-EE79-3649-9CB8-F54BA7B215F5}" destId="{2B2ED4D7-CB09-134A-8D86-5D129028B96F}" srcOrd="0" destOrd="0" presId="urn:microsoft.com/office/officeart/2005/8/layout/matrix2"/>
    <dgm:cxn modelId="{A12B7E27-604A-E049-AB30-D6604F1FD7FC}" srcId="{0A40CDF6-F195-104F-B6F3-578ACC72EEA4}" destId="{C8B2E0EF-8DA5-4549-8B61-C3EF4B69B13E}" srcOrd="0" destOrd="0" parTransId="{8A53AC22-CFBB-5D42-A213-C2B2EA83944C}" sibTransId="{5A3F86EF-CBA5-434B-A6A9-C92A51413A75}"/>
    <dgm:cxn modelId="{8C616140-3500-CA44-B21E-FE851BDF118E}" type="presOf" srcId="{C8B2E0EF-8DA5-4549-8B61-C3EF4B69B13E}" destId="{F3EBFD58-CD60-E745-81EE-9825EF463098}" srcOrd="0" destOrd="0" presId="urn:microsoft.com/office/officeart/2005/8/layout/matrix2"/>
    <dgm:cxn modelId="{26D01D5A-2C7A-3D41-8E1E-B165379AFE35}" srcId="{0A40CDF6-F195-104F-B6F3-578ACC72EEA4}" destId="{4804C597-9778-2543-A51A-A27A9EF30C65}" srcOrd="2" destOrd="0" parTransId="{F3EB1CE4-65E9-954A-9706-0CF630D7F30D}" sibTransId="{1B277692-574C-AE41-9E7D-AEF9F4652286}"/>
    <dgm:cxn modelId="{5B63ED9B-6F1B-A74E-960B-8FDC7A9D2351}" type="presOf" srcId="{4804C597-9778-2543-A51A-A27A9EF30C65}" destId="{40818EBC-B8F9-AD4F-A1EC-AEAD99E1D0B7}" srcOrd="0" destOrd="0" presId="urn:microsoft.com/office/officeart/2005/8/layout/matrix2"/>
    <dgm:cxn modelId="{C2837EAF-4764-4F40-B3BF-953B96788602}" srcId="{0A40CDF6-F195-104F-B6F3-578ACC72EEA4}" destId="{467E07DC-EE79-3649-9CB8-F54BA7B215F5}" srcOrd="3" destOrd="0" parTransId="{1663E7DB-0133-C541-B4E5-2EC162E9839B}" sibTransId="{1259744F-5C71-E949-BFF6-7E12D6554E48}"/>
    <dgm:cxn modelId="{392D78D7-EA1C-D946-AF7B-66D3469E2561}" srcId="{0A40CDF6-F195-104F-B6F3-578ACC72EEA4}" destId="{07B04D10-88A1-8045-BDE2-73FA4B1B4E69}" srcOrd="1" destOrd="0" parTransId="{6A935989-8A4F-C84A-AB74-90735102E488}" sibTransId="{B779EA0C-20C5-CD4D-97FE-6E16899B5C64}"/>
    <dgm:cxn modelId="{25CF6CF2-2606-0742-A421-C8B0D285F7ED}" type="presOf" srcId="{07B04D10-88A1-8045-BDE2-73FA4B1B4E69}" destId="{0C16F6F2-B8C2-2F45-BD1A-869AEE3806E1}" srcOrd="0" destOrd="0" presId="urn:microsoft.com/office/officeart/2005/8/layout/matrix2"/>
    <dgm:cxn modelId="{BD8FD3D7-DA7B-AE4D-BCAE-9DC6EBF3D675}" type="presParOf" srcId="{1D9BEFCB-1DF1-6E4E-B93D-18AB88484D52}" destId="{7071DE6F-3EA3-274D-A05A-2A4ACF2C7AC5}" srcOrd="0" destOrd="0" presId="urn:microsoft.com/office/officeart/2005/8/layout/matrix2"/>
    <dgm:cxn modelId="{ED16A169-CF3C-DA4F-BF14-DB663B04901A}" type="presParOf" srcId="{1D9BEFCB-1DF1-6E4E-B93D-18AB88484D52}" destId="{F3EBFD58-CD60-E745-81EE-9825EF463098}" srcOrd="1" destOrd="0" presId="urn:microsoft.com/office/officeart/2005/8/layout/matrix2"/>
    <dgm:cxn modelId="{D577B5F6-34DC-BF41-BB61-1E963CA26158}" type="presParOf" srcId="{1D9BEFCB-1DF1-6E4E-B93D-18AB88484D52}" destId="{0C16F6F2-B8C2-2F45-BD1A-869AEE3806E1}" srcOrd="2" destOrd="0" presId="urn:microsoft.com/office/officeart/2005/8/layout/matrix2"/>
    <dgm:cxn modelId="{CF4DC262-31B0-5446-909E-85B94D037D2F}" type="presParOf" srcId="{1D9BEFCB-1DF1-6E4E-B93D-18AB88484D52}" destId="{40818EBC-B8F9-AD4F-A1EC-AEAD99E1D0B7}" srcOrd="3" destOrd="0" presId="urn:microsoft.com/office/officeart/2005/8/layout/matrix2"/>
    <dgm:cxn modelId="{77BF8055-D337-954F-9615-E1D9FADFAA02}" type="presParOf" srcId="{1D9BEFCB-1DF1-6E4E-B93D-18AB88484D52}" destId="{2B2ED4D7-CB09-134A-8D86-5D129028B96F}"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775CA-C7C8-5441-9DF4-7E97DE87FB52}">
      <dsp:nvSpPr>
        <dsp:cNvPr id="0" name=""/>
        <dsp:cNvSpPr/>
      </dsp:nvSpPr>
      <dsp:spPr>
        <a:xfrm>
          <a:off x="0" y="0"/>
          <a:ext cx="2251896" cy="9007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022" tIns="57341" rIns="57341" bIns="57341" numCol="1" spcCol="1270" anchor="ctr" anchorCtr="0">
          <a:noAutofit/>
        </a:bodyPr>
        <a:lstStyle/>
        <a:p>
          <a:pPr marL="0" lvl="0" indent="0" algn="ctr" defTabSz="1911350">
            <a:lnSpc>
              <a:spcPct val="90000"/>
            </a:lnSpc>
            <a:spcBef>
              <a:spcPct val="0"/>
            </a:spcBef>
            <a:spcAft>
              <a:spcPct val="35000"/>
            </a:spcAft>
            <a:buNone/>
          </a:pPr>
          <a:r>
            <a:rPr lang="en-US" sz="4300" kern="1200" dirty="0"/>
            <a:t>1983</a:t>
          </a:r>
        </a:p>
      </dsp:txBody>
      <dsp:txXfrm>
        <a:off x="450379" y="0"/>
        <a:ext cx="1351138" cy="900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1DE6F-3EA3-274D-A05A-2A4ACF2C7AC5}">
      <dsp:nvSpPr>
        <dsp:cNvPr id="0" name=""/>
        <dsp:cNvSpPr/>
      </dsp:nvSpPr>
      <dsp:spPr>
        <a:xfrm>
          <a:off x="1070730" y="0"/>
          <a:ext cx="4926428" cy="4926428"/>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EBFD58-CD60-E745-81EE-9825EF463098}">
      <dsp:nvSpPr>
        <dsp:cNvPr id="0" name=""/>
        <dsp:cNvSpPr/>
      </dsp:nvSpPr>
      <dsp:spPr>
        <a:xfrm>
          <a:off x="1390948" y="320217"/>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General</a:t>
          </a:r>
        </a:p>
      </dsp:txBody>
      <dsp:txXfrm>
        <a:off x="1487143" y="416412"/>
        <a:ext cx="1778181" cy="1778181"/>
      </dsp:txXfrm>
    </dsp:sp>
    <dsp:sp modelId="{0C16F6F2-B8C2-2F45-BD1A-869AEE3806E1}">
      <dsp:nvSpPr>
        <dsp:cNvPr id="0" name=""/>
        <dsp:cNvSpPr/>
      </dsp:nvSpPr>
      <dsp:spPr>
        <a:xfrm>
          <a:off x="3706369" y="320217"/>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Cognitive</a:t>
          </a:r>
        </a:p>
      </dsp:txBody>
      <dsp:txXfrm>
        <a:off x="3802564" y="416412"/>
        <a:ext cx="1778181" cy="1778181"/>
      </dsp:txXfrm>
    </dsp:sp>
    <dsp:sp modelId="{40818EBC-B8F9-AD4F-A1EC-AEAD99E1D0B7}">
      <dsp:nvSpPr>
        <dsp:cNvPr id="0" name=""/>
        <dsp:cNvSpPr/>
      </dsp:nvSpPr>
      <dsp:spPr>
        <a:xfrm>
          <a:off x="1390948" y="2635638"/>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Behavioral</a:t>
          </a:r>
        </a:p>
      </dsp:txBody>
      <dsp:txXfrm>
        <a:off x="1487143" y="2731833"/>
        <a:ext cx="1778181" cy="1778181"/>
      </dsp:txXfrm>
    </dsp:sp>
    <dsp:sp modelId="{2B2ED4D7-CB09-134A-8D86-5D129028B96F}">
      <dsp:nvSpPr>
        <dsp:cNvPr id="0" name=""/>
        <dsp:cNvSpPr/>
      </dsp:nvSpPr>
      <dsp:spPr>
        <a:xfrm>
          <a:off x="3706369" y="2635638"/>
          <a:ext cx="1970571" cy="19705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ADL</a:t>
          </a:r>
        </a:p>
      </dsp:txBody>
      <dsp:txXfrm>
        <a:off x="3802564" y="2731833"/>
        <a:ext cx="1778181" cy="17781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36.693"/>
    </inkml:context>
    <inkml:brush xml:id="br0">
      <inkml:brushProperty name="width" value="0.2" units="cm"/>
      <inkml:brushProperty name="height" value="0.2" units="cm"/>
    </inkml:brush>
  </inkml:definitions>
  <inkml:trace contextRef="#ctx0" brushRef="#br0">0 720 24575,'35'0'0,"-10"0"0,14 0 0,-17 0 0,12 0 0,-11 0 0,5 0 0,-3 0 0,7 0 0,-2 0 0,-1 0 0,4 0 0,-9 0 0,9 0 0,-8 0 0,3 0 0,-5 0 0,0 0 0,-3 0 0,2 0 0,-7 0 0,8 0 0,-8 0 0,3 0 0,-3 0 0,-1 0 0,0 0 0,0 0 0,0 0 0,1 0 0,-1 0 0,0 0 0,0 0 0,0 0 0,1 0 0,-5 0 0,4 0 0,-4 0 0,5 0 0,-1 0 0,0 0 0,4 0 0,-2 0 0,2 0 0,-4 0 0,0 0 0,0-3 0,1 2 0,-1-2 0,0 3 0,0 0 0,-3 0 0,3 0 0,-4 0 0,1 0 0,2 0 0,-2 0 0,3 0 0,1 0 0,-1 0 0,4 0 0,-3 0 0,4 0 0,-5 0 0,0 0 0,0 0 0,1 0 0,-1 0 0,0 0 0,4 0 0,-3-3 0,4 2 0,-5-2 0,11 3 0,-9 0 0,13 0 0,-14 0 0,4 0 0,-5 0 0,4 0 0,-2 0 0,2 0 0,0 0 0,-3 0 0,4 0 0,-1 0 0,-3 0 0,4 0 0,-1 0 0,-3 0 0,4 0 0,-5 0 0,0 0 0,4 0 0,-3 0 0,4 0 0,-5 0 0,0 0 0,0 0 0,1 0 0,-1 0 0,0 0 0,0 0 0,0 0 0,1-3 0,5 2 0,-4-2 0,5 3 0,-3 0 0,-3 0 0,3 0 0,-4 0 0,1 0 0,-1 0 0,0 0 0,0 0 0,1 0 0,-1 0 0,0 0 0,0 0 0,1 0 0,-1 0 0,0 0 0,-3 0 0,2 0 0,-6 0 0,7 0 0,-7 0 0,6 0 0,-5 0 0,2 0 0,-4 0 0,4 0 0,-3 0 0,3 0 0,-3 0 0,2 0 0,-1 0 0,2 0 0,-1 0 0,-2 0 0,2 0 0,-3 0 0,-2-3 0,1 0 0,-4-3 0,5 0 0,-6-1 0,3 1 0,-3 0 0,3-1 0,-2 1 0,4 3 0,-4-3 0,5 3 0,-6-3 0,6 2 0,-6-1 0,6 1 0,-2 1 0,-1-3 0,3 3 0,-3-4 0,4 1 0,-1-4 0,1 3 0,0-3 0,3 0 0,-3 3 0,6-3 0,-5 0 0,2 2 0,-3-2 0,-1 4 0,1-4 0,-1 2 0,1-1 0,-1 2 0,1 1 0,-1-1 0,1 1 0,-1 0 0,0-1 0,1 1 0,-1-1 0,-2 1 0,1-1 0,-1 1 0,0 0 0,1-1 0,-4 1 0,5-1 0,-3 1 0,1-1 0,2 1 0,-3-4 0,4 3 0,0-7 0,0 7 0,-1-3 0,1 0 0,0 3 0,-1-3 0,1 0 0,-1 3 0,1-3 0,0 4 0,3-1 0,-3 0 0,3 1 0,-4-1 0,0 1 0,1 0 0,-1-1 0,1 1 0,3-4 0,0 0 0,0-1 0,3-2 0,-6 6 0,7-3 0,-7 3 0,3 1 0,0-1 0,-3 0 0,3 1 0,0-1 0,-3 0 0,3 1 0,0 2 0,-3-2 0,3 3 0,-3-1 0,3-2 0,-3 5 0,3-5 0,0 6 0,-3-6 0,6 2 0,-5 0 0,5-2 0,-6 5 0,3-5 0,0 6 0,-3-6 0,3 5 0,-3-2 0,3 0 0,-3 2 0,3-2 0,-4 3 0,4 0 0,-3-3 0,7 3 0,-7-3 0,6 3 0,-2 0 0,3 0 0,-3 0 0,2-3 0,-2 2 0,0-2 0,2 3 0,-5 0 0,2 0 0,-1 0 0,-1 0 0,2 0 0,-4 0 0,0 0 0,1 0 0,3 0 0,-3 0 0,3 0 0,-4 0 0,1 0 0,-1 0 0,1 0 0,-1 0 0,1 0 0,-1 0 0,0 0 0,1 0 0,-1 3 0,1 0 0,-1 1 0,-2 1 0,1-1 0,-1 0 0,-1 1 0,3-1 0,-5 2 0,5 1 0,-6-1 0,6 0 0,-5 1 0,2-1 0,-1 0 0,-1 1 0,2-1 0,-3 1 0,3-1 0,-2 0 0,1 4 0,1-2 0,-2 1 0,5-2 0,-2 3 0,2-3 0,-2 6 0,2-5 0,-3 1 0,4 1 0,-1-2 0,5 5 0,-4-6 0,3 7 0,-3-7 0,0 6 0,-1-2 0,1 0 0,0-1 0,0 0 0,-1-3 0,1 6 0,0-2 0,0 0 0,0 2 0,-3-6 0,2 7 0,-3-7 0,5 6 0,-5-5 0,3 5 0,-2-2 0,4 3 0,-1 0 0,-3-3 0,2 2 0,-2-2 0,3 3 0,0 0 0,-3 0 0,2 1 0,-2-1 0,3 0 0,-3 0 0,3 0 0,-7-3 0,7 3 0,-7-4 0,7 9 0,-3 3 0,4-2 0,-4 1 0,2-7 0,-5 4 0,6-2 0,-7 2 0,7-4 0,-7 0 0,4 5 0,-2-7 0,-1 9 0,2-9 0,-3 6 0,3-4 0,-2 0 0,2 1 0,-3 3 0,0-3 0,0 3 0,0 1 0,0-4 0,0 3 0,0 0 0,0 2 0,0-1 0,0 10 0,0-13 0,0 13 0,3-14 0,-2 4 0,2-5 0,-3 0 0,0 4 0,0-2 0,0 6 0,0-3 0,0 9 0,0-3 0,0 8 0,0-4 0,0 5 0,0 0 0,0-5 0,0 4 0,0-8 0,0 7 0,0-2 0,0-1 0,0-1 0,0 0 0,0-3 0,0 8 0,0-9 0,0 9 0,0-9 0,0 4 0,0 1 0,0 0 0,0 0 0,0 4 0,0-4 0,0 5 0,0 0 0,0-5 0,0 4 0,0-4 0,0 5 0,0-5 0,0 4 0,4-3 0,-3 4 0,3 0 0,-4 0 0,0 5 0,0-4 0,0 5 0,3-7 0,-2 7 0,3-6 0,-4 6 0,0-2 0,0-2 0,0 2 0,0 2 0,0-5 0,0 4 0,0 0 0,0-3 0,0 3 0,0-5 0,0 0 0,0-5 0,0-1 0,0-5 0,0 0 0,0 1 0,0-1 0,0 1 0,0-5 0,0 4 0,0-8 0,0 3 0,0-4 0,0 1 0,0-5 0,0 0 0,-3-3 0,2-1 0,-1 0 0,2 1 0,0-1 0,-3 0 0,2 0 0,-5-2 0,6 1 0,-6-1 0,6 2 0,-3 0 0,0 1 0,2-1 0,-4 0 0,4 1 0,-2-1 0,1 0 0,1 1 0,-5-1 0,5 0 0,-4 1 0,4-1 0,-1 0 0,-1-2 0,2 1 0,-5-1 0,6 2 0,-6 0 0,5 1 0,-4-1 0,1 0 0,-2 1 0,-1-1 0,4 1 0,-3-1 0,3 1 0,-1-1 0,-2 0 0,3 1 0,-1-1 0,-2-2 0,6 1 0,-6-4 0,2 5 0,-2-3 0,0 1 0,0 1 0,-1-1 0,1 2 0,0-2 0,-1 1 0,1-4 0,-1 5 0,1-3 0,-1 1 0,1 2 0,0-3 0,-1 1 0,1 1 0,-1-1 0,1 0 0,-1 1 0,1-1 0,-4 3 0,3-4 0,-3 3 0,4-2 0,-4 3 0,2-1 0,-2 1 0,1 0 0,1-1 0,-2 1 0,1-1 0,1 1 0,-2-3 0,4 2 0,-4-3 0,3 4 0,-3 0 0,0-1 0,-1-2 0,1 2 0,-4-2 0,3 0 0,-3 2 0,3-5 0,-2 5 0,6-5 0,-7 2 0,4-3 0,-1 3 0,-2-3 0,2 3 0,0-3 0,-2 0 0,5 0 0,-5 0 0,6 0 0,-3 0 0,4 0 0,-1 0 0,1 0 0,-1 0 0,1 0 0,-1 0 0,1 0 0,0 0 0,0-3 0,2 0 0,-1-4 0,1 1 0,-2 0 0,-1-1 0,4 1 0,-3 0 0,6-1 0,-6 4 0,5-3 0,-2 2 0,0-2 0,0 0 0,-1-1 0,-1 1 0,4 0 0,-4-1 0,4 1 0,-5-1 0,3 1 0,-4 0 0,4-1 0,-3 1 0,2-4 0,-3 3 0,1-3 0,2 0 0,-2 2 0,3-1 0,-4-1 0,3 2 0,-2-2 0,6 4 0,-6 0 0,2-4 0,0 2 0,-2-1 0,6 2 0,-6 1 0,2-1 0,1 1 0,-3-4 0,5 3 0,-5-3 0,5 3 0,-4 1 0,4-4 0,-5 3 0,6-3 0,-6 4 0,5-4 0,-2 2 0,3-2 0,-3 4 0,0 0 0,-1-1 0,1-3 0,1 3 0,-2-3 0,1 4 0,0 0 0,3-1 0,-3 1 0,3-1 0,-3 1 0,0 3 0,2-3 0,-4 3 0,4-3 0,-5 2 0,5-1 0,-1 1 0,-1-2 0,-1 2 0,1-2 0,-3 6 0,5-6 0,-4 2 0,1 1 0,-2-3 0,-1 5 0,-3-5 0,3 3 0,-3-1 0,0-2 0,3 2 0,-3-3 0,0 1 0,3-1 0,-3 1 0,0 2 0,3-2 0,-3 6 0,3-6 0,-2 2 0,1 0 0,-2-2 0,4 6 0,-4-3 0,3 0 0,-3 2 0,0-5 0,3 5 0,-7-5 0,7 5 0,-3-5 0,4 6 0,-1-3 0,1 0 0,0 2 0,-1-2 0,1 3 0,-1 0 0,1 0 0,0 0 0,-1 0 0,1 0 0,0 0 0,-1 0 0,1 0 0,-3 0 0,2 0 0,-3 0 0,4 0 0,-1 0 0,1 0 0,0 0 0,-1 0 0,1 0 0,-1 0 0,1 0 0,-4 0 0,3 0 0,-3 0 0,0 0 0,3 0 0,-7 0 0,7 0 0,-6 0 0,2 0 0,-3-3 0,0 2 0,-1-2 0,1 3 0,0-3 0,0 2 0,-1-2 0,-3 0 0,-1 2 0,-1-3 0,-2 4 0,3 0 0,-4 0 0,-1 0 0,1 0 0,0-3 0,-1 2 0,5-3 0,-3 4 0,3 0 0,0-3 0,0 2 0,1-2 0,3 3 0,-8-3 0,8 2 0,-7-3 0,6 4 0,-6 0 0,3 0 0,-1 0 0,-2 0 0,-2-3 0,-1 2 0,-3-3 0,5 4 0,0 0 0,-6 0 0,5 0 0,-4 0 0,4 0 0,1-3 0,0 2 0,-1-3 0,1 4 0,-1 0 0,1-3 0,0 2 0,-1-3 0,1 4 0,0 0 0,0-3 0,3 2 0,-2-2 0,7 3 0,-7-4 0,6 3 0,-6-2 0,3 3 0,-5 0 0,1 0 0,4 0 0,-4 0 0,4-4 0,-5 4 0,5-4 0,-3 4 0,3 0 0,-5-3 0,1 2 0,-1-3 0,1 4 0,0 0 0,-1 0 0,1 0 0,-1 0 0,1 0 0,4 0 0,-4 0 0,8 0 0,-3 0 0,4 0 0,0 0 0,0 0 0,0 0 0,3 0 0,1 0 0,4 0 0,-1 0 0,1 0 0,-1-3 0,1 3 0,0-3 0,-1 3 0,1 0 0,0-3 0,-1 2 0,1-2 0,-1 3 0,1 0 0,0 0 0,0 0 0,0-2 0,-1 1 0,1-2 0,0 3 0,-1 0 0,1 0 0,0 0 0,0 0 0,-1 0 0,1 0 0,0 0 0,-1 0 0,1 0 0,0 0 0,-1 0 0,1 0 0,-1 0 0,-3 0 0,3 0 0,-3 0 0,4 0 0,-1 0 0,-2 0 0,1 0 0,-5 0 0,2 0 0,-3 0 0,3 0 0,-2 0 0,2 0 0,-3 0 0,3 0 0,-2 0 0,6 0 0,-7 0 0,7 0 0,-3 0 0,4 0 0,0 0 0,0 0 0,0 0 0,0 0 0,2-5 0,2-2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3.347"/>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4.200"/>
    </inkml:context>
    <inkml:brush xml:id="br0">
      <inkml:brushProperty name="width" value="0.2" units="cm"/>
      <inkml:brushProperty name="height" value="0.2" units="cm"/>
      <inkml:brushProperty name="color" value="#F6630D"/>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4.893"/>
    </inkml:context>
    <inkml:brush xml:id="br0">
      <inkml:brushProperty name="width" value="0.2" units="cm"/>
      <inkml:brushProperty name="height" value="0.2" units="cm"/>
      <inkml:brushProperty name="color" value="#F6630D"/>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5.573"/>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6.299"/>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7.123"/>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7.808"/>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8.472"/>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9.110"/>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1:59.824"/>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00.563"/>
    </inkml:context>
    <inkml:brush xml:id="br0">
      <inkml:brushProperty name="width" value="0.2" units="cm"/>
      <inkml:brushProperty name="height" value="0.2" units="cm"/>
      <inkml:brushProperty name="color" value="#F6630D"/>
    </inkml:brush>
  </inkml:definitions>
  <inkml:trace contextRef="#ctx0" brushRef="#br0">0 0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01.306"/>
    </inkml:context>
    <inkml:brush xml:id="br0">
      <inkml:brushProperty name="width" value="0.2" units="cm"/>
      <inkml:brushProperty name="height" value="0.2" units="cm"/>
      <inkml:brushProperty name="color" value="#F6630D"/>
    </inkml:brush>
  </inkml:definitions>
  <inkml:trace contextRef="#ctx0" brushRef="#br0">1 1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02.092"/>
    </inkml:context>
    <inkml:brush xml:id="br0">
      <inkml:brushProperty name="width" value="0.2" units="cm"/>
      <inkml:brushProperty name="height" value="0.2" units="cm"/>
      <inkml:brushProperty name="color" value="#F6630D"/>
    </inkml:brush>
  </inkml:definitions>
  <inkml:trace contextRef="#ctx0" brushRef="#br0">0 1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12.877"/>
    </inkml:context>
    <inkml:brush xml:id="br0">
      <inkml:brushProperty name="width" value="0.2" units="cm"/>
      <inkml:brushProperty name="height" value="0.2" units="cm"/>
      <inkml:brushProperty name="color" value="#F6630D"/>
    </inkml:brush>
  </inkml:definitions>
  <inkml:trace contextRef="#ctx0" brushRef="#br0">0 945 24575,'0'-22'0,"0"-3"0,0 5 0,0-3 0,0-5 0,0-2 0,0 1 0,0-4 0,0 4 0,0 0 0,0-4 0,0 8 0,0-3 0,0 5 0,0-1 0,0 1 0,4-1 0,0 1 0,0 0 0,3 3 0,-3-2 0,4 3 0,-4-5 0,3 1 0,-6 0 0,5 3 0,-1-2 0,-1 7 0,2-4 0,-5 5 0,6 0 0,-7 3 0,7-2 0,-7 5 0,7-5 0,-6 2 0,5 1 0,-3-4 0,1 7 0,2-6 0,-2 2 0,3-3 0,1-1 0,-1 1 0,0 0 0,0 3 0,-1 1 0,1 0 0,0 6 0,-1-5 0,1 8 0,-1-2 0,1 3 0,-1 0 0,0 0 0,1 0 0,-1 0 0,1 0 0,2 0 0,-1 0 0,2 0 0,-4 3 0,0 1 0,1 2 0,-1 0 0,1 1 0,-1-1 0,1 4 0,3 7 0,-6-1 0,6 5 0,-9-7 0,2 4 0,0-3 0,-2 4 0,2-5 0,-3 4 0,3-3 0,-2 4 0,2-1 0,-3 1 0,3 1 0,-2 2 0,6-3 0,-6 5 0,5-1 0,-1 1 0,3 4 0,-4-4 0,4 4 0,-4-4 0,4 4 0,0-4 0,-4 0 0,3-1 0,-3-8 0,1 3 0,1-4 0,-2 3 0,0-2 0,-2-1 0,1-4 0,-2-4 0,2 1 0,-3-1 0,3 0 0,-3 1 0,6-4 0,-5 3 0,2-3 0,0 4 0,0-4 0,0 3 0,3-6 0,-5 8 0,1-3 0,-2 4 0,3-3 0,-2 0 0,5 1 0,-6-1 0,3 0 0,-3 0 0,0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14.242"/>
    </inkml:context>
    <inkml:brush xml:id="br0">
      <inkml:brushProperty name="width" value="0.2" units="cm"/>
      <inkml:brushProperty name="height" value="0.2" units="cm"/>
      <inkml:brushProperty name="color" value="#F6630D"/>
    </inkml:brush>
  </inkml:definitions>
  <inkml:trace contextRef="#ctx0" brushRef="#br0">0 7 24575,'23'-4'0,"-6"2"0,-4 2 0,-2 0 0,3 0 0,1 0 0,-1 0 0,0 0 0,0 0 0,-3 0 0,2 0 0,-5 0 0,5 0 0,-6 0 0,3 0 0,-3 0 0,-1 0 0,0 0 0,1 0 0,-1 0 0,1 0 0,-1 0 0,1 0 0,-1 0 0,0 0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16.642"/>
    </inkml:context>
    <inkml:brush xml:id="br0">
      <inkml:brushProperty name="width" value="0.2" units="cm"/>
      <inkml:brushProperty name="height" value="0.2" units="cm"/>
      <inkml:brushProperty name="color" value="#F6630D"/>
    </inkml:brush>
  </inkml:definitions>
  <inkml:trace contextRef="#ctx0" brushRef="#br0">284 0 24575,'-17'0'0,"2"0"0,2 0 0,5 0 0,-5 0 0,3 0 0,3 0 0,-3 0 0,0 0 0,3 0 0,-6 0 0,5 0 0,-5 0 0,6 3 0,-3-2 0,4 5 0,-1-3 0,1 1 0,-1 2 0,1-3 0,-1 4 0,1-4 0,0 3 0,-1-3 0,1 1 0,-1 2 0,1-6 0,2 6 0,-1-2 0,1-1 0,0 3 0,-1-2 0,4 2 0,-5 0 0,6 1 0,-6-4 0,5 3 0,-2-2 0,3 2 0,-3 1 0,3-1 0,-3 0 0,3 0 0,0 1 0,0-1 0,0 1 0,0-1 0,0 1 0,0-1 0,0 0 0,0 1 0,0-1 0,0 1 0,0-1 0,0 0 0,0 1 0,0-1 0,0 0 0,0 1 0,0-1 0,0 0 0,0 1 0,0-1 0,0 1 0,0-1 0,0 0 0,0 1 0,0-1 0,3 1 0,-3-1 0,3 1 0,0-1 0,-2 0 0,5 1 0,-6-1 0,6 1 0,-5-1 0,2 1 0,-1-4 0,-1 3 0,5-3 0,-5 4 0,4-4 0,-1 3 0,2-2 0,1-1 0,-4 3 0,3-6 0,-3 3 0,4 0 0,-1-2 0,0 1 0,1-2 0,-1 3 0,0-2 0,1 4 0,-1-4 0,0 5 0,1-6 0,-1 6 0,1-5 0,-1 5 0,1-6 0,-1 6 0,0-5 0,1 2 0,-1-3 0,4 0 0,-3 0 0,3 2 0,-3-1 0,-1 2 0,1-3 0,2 0 0,-1 0 0,5 0 0,-6 0 0,3 0 0,0 0 0,-3 0 0,3 0 0,-3 0 0,-1 0 0,1 0 0,-1 0 0,0 0 0,1 0 0,-1 0 0,1 0 0,-1 0 0,1 0 0,-1 0 0,0 0 0,1 0 0,-1 0 0,1 0 0,-1 0 0,0 0 0,1 0 0,-1 0 0,1 0 0,-1 0 0,-2-3 0,1 2 0,-1-1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2:21.035"/>
    </inkml:context>
    <inkml:brush xml:id="br0">
      <inkml:brushProperty name="width" value="0.2" units="cm"/>
      <inkml:brushProperty name="height" value="0.2" units="cm"/>
      <inkml:brushProperty name="color" value="#F6630D"/>
    </inkml:brush>
  </inkml:definitions>
  <inkml:trace contextRef="#ctx0" brushRef="#br0">1 0 24575,'0'22'0,"0"-1"0,0-7 0,0 9 0,0-6 0,0 15 0,0-16 0,0 11 0,0-12 0,0 4 0,0-1 0,0-6 0,0 5 0,0-6 0,0-1 0,0 4 0,0-7 0,0 3 0,0-4 0,0 4 0,0-2 0,0 2 0,0-1 0,0-1 0,0 2 0,0-4 0,3 0 0,-2 4 0,1-2 0,-2 1 0,0-2 0,4 3 0,-4-3 0,3 6 0,-3-5 0,0 5 0,0-2 0,0 0 0,0 2 0,0-6 0,0 7 0,0-4 0,3 1 0,-2 2 0,2-2 0,-3 0 0,0 2 0,0-2 0,0 3 0,0-3 0,0 2 0,0-2 0,0 3 0,3-3 0,-3 2 0,3-2 0,-3 0 0,0 2 0,0-2 0,0 0 0,3 2 0,-2-2 0,2 6 0,-3-2 0,0-2 0,0 1 0,0-7 0,0 6 0,0-5 0,0 2 0,0-4 0,0 0 0,0 1 0,0-1 0,0 1 0,0-1 0,0 1 0,0-1 0,0 0 0,0 1 0,0-1 0,0 1 0,0-1 0,0 0 0,0 0 0,0 0 0,0 0 0,0 0 0,0 0 0,0 0 0,0 0 0,4-23 0,-4 12 0,7-22 0,-7 16 0,6 0 0,-5-2 0,2 6 0,0-7 0,-2 7 0,2-6 0,-3 6 0,3-3 0,-2 3 0,2 1 0,-3-1 0,0 1 0,3-4 0,-2 3 0,2-3 0,-3 4 0,0-1 0,0 1 0,3 0 0,-3-1 0,3 1 0,0 3 0,-2-3 0,4 2 0,-4-2 0,4 0 0,-4 0 0,5 0 0,-6 0 0,6-1 0,-5 1 0,4 3 0,-4-3 0,4 3 0,-1-4 0,2 1 0,0 3 0,0-3 0,0 3 0,-2-4 0,1 4 0,-1-3 0,2 3 0,1-3 0,-4-1 0,3 4 0,-3-3 0,4 3 0,-1-4 0,0 4 0,0-3 0,0 6 0,1-6 0,-1 3 0,0-1 0,0-2 0,1 6 0,-1-6 0,1 5 0,-1-2 0,1 1 0,-1 1 0,0-5 0,1 5 0,-1-1 0,0-1 0,1 2 0,-1-2 0,1 3 0,-1 0 0,0 0 0,1 0 0,-1 0 0,0 0 0,1 0 0,-1 0 0,1 0 0,3 0 0,-3 0 0,3 0 0,-4 0 0,1 0 0,2 0 0,-1 0 0,2 0 0,-4 0 0,4 0 0,-3 0 0,3 0 0,-3 0 0,-1 0 0,0 0 0,1 0 0,-1 0 0,1 3 0,-1-2 0,0 5 0,-2-3 0,2 1 0,-3 1 0,1-1 0,2 2 0,-6 1 0,6-1 0,-5 1 0,4-1 0,-4 0 0,5 1 0,-5-1 0,1 1 0,1-1 0,-2 1 0,5-1 0,-6 0 0,6 1 0,-5-1 0,5 1 0,-6-1 0,6 1 0,-5-1 0,1 0 0,1 1 0,-2-1 0,2 1 0,-3 2 0,3-1 0,-3 2 0,3-4 0,-3 0 0,0 1 0,3-1 0,-2 1 0,2 2 0,-3-2 0,0 2 0,0-3 0,0 0 0,3 1 0,-3-1 0,3 0 0,-3 1 0,0-1 0,0 0 0,3 0 0,-2 0 0,1 0 0,-2 0 0,0 1 0,3-1 0,-2 0 0,2 1 0,-3-1 0,0 0 0,0 1 0,2-1 0,-1 0 0,2 1 0,-3-1 0,0 0 0,3 1 0,-2-1 0,1 0 0,1-3 0,-2 3 0,2 0 0,0 0 0,-3 3 0,3-3 0,-3-3 0,0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2.705"/>
    </inkml:context>
    <inkml:brush xml:id="br0">
      <inkml:brushProperty name="width" value="0.2" units="cm"/>
      <inkml:brushProperty name="height" value="0.2" units="cm"/>
      <inkml:brushProperty name="color" value="#004F8B"/>
    </inkml:brush>
  </inkml:definitions>
  <inkml:trace contextRef="#ctx0" brushRef="#br0">506 0 24575,'0'16'0,"0"2"0,0-3 0,0 0 0,0 3 0,0 1 0,0-4 0,0 3 0,0 0 0,0-2 0,0 6 0,0-3 0,0 1 0,0 2 0,0-3 0,0 1 0,0 2 0,0-7 0,0 8 0,0-4 0,0 5 0,0-5 0,0 3 0,0-3 0,0 1 0,0 2 0,0-7 0,0 7 0,0-7 0,0 4 0,0-5 0,0 0 0,0-3 0,0 2 0,0-2 0,0 0 0,0 2 0,0-6 0,0 7 0,0-7 0,0 6 0,0-5 0,0 5 0,0-2 0,0-1 0,0 4 0,0-3 0,0 3 0,0 4 0,0-3 0,0 4 0,0-1 0,0-3 0,0 4 0,0-1 0,0-3 0,0 10 0,0-9 0,0 4 0,0-6 0,0 0 0,0 1 0,0-4 0,0 6 0,0-9 0,0 14 0,0-14 0,0 14 0,0-11 0,0 12 0,0-8 0,0 3 0,0 1 0,0-4 0,0 7 0,0-7 0,0 8 0,0-4 0,0 1 0,0 2 0,0-3 0,0 4 0,0-3 0,4 2 0,-4-3 0,4 5 0,-4-5 0,0 3 0,0-7 0,0 4 0,0-1 0,0-3 0,0 3 0,0-3 0,0-1 0,0 0 0,0 0 0,0 0 0,0-3 0,0 2 0,0-2 0,0 0 0,0 2 0,0-5 0,0 5 0,0-6 0,0 3 0,3-3 0,-3-1 0,3 1 0,-3-1 0,-9-3 0,1 0 0,-5-6 0,-5-4 0,6-8 0,-7-1 0,5-2 0,-1 3 0,4 1 0,-2 0 0,2 0 0,-4-1 0,1 1 0,0 3 0,0-2 0,-4 1 0,-2-3 0,-3 0 0,-6-6 0,4 4 0,-5-4 0,6 1 0,0 3 0,0-3 0,1 5 0,4 0 0,0 0 0,8 1 0,-2-1 0,5 5 0,1 0 0,5 3 0,4 4 0,5 0 0,-1 6 0,1 0 0,-1 4 0,-3-1 0,3 1 0,1-1 0,-4 1 0,3-1 0,-2 0 0,-1 1 0,3-1 0,-2 1 0,2-1 0,0 0 0,1 1 0,-1-1 0,1 1 0,3-1 0,0 4 0,4 1 0,5 4 0,1 5 0,-1-4 0,6 8 0,-5-4 0,5 1 0,-4 3 0,1-8 0,-6 7 0,3-7 0,-4-1 0,-4-2 0,2-2 0,-5 0 0,2-1 0,-4-4 0,1 1 0,-1-1 0,0 1 0,1-1 0,-1 0 0,1 1 0,-1-1 0,1-2 0,2 2 0,-1-2 0,2 2 0,-4 1 0,0-4 0,1 3 0,-1-5 0,1 4 0,-1-1 0,0-1 0,-2 3 0,1-6 0,1 3 0,0-3 0,3-3 0,-6 0 0,3-3 0,-5-1 0,5-3 0,-3 3 0,4-6 0,0 2 0,3 0 0,1-3 0,8 3 0,-4-1 0,7-2 0,-2 2 0,3-4 0,6-5 0,-4 4 0,6-8 0,-2 3 0,-2-4 0,8-1 0,-8 1 0,3 0 0,-9 6 0,-2 0 0,-5 6 0,-3 0 0,-1 3 0,-3 4 0,-1 1 0,1 6 0,-4-6 0,3 5 0,-3-4 0,3 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4.134"/>
    </inkml:context>
    <inkml:brush xml:id="br0">
      <inkml:brushProperty name="width" value="0.2" units="cm"/>
      <inkml:brushProperty name="height" value="0.2" units="cm"/>
      <inkml:brushProperty name="color" value="#004F8B"/>
    </inkml:brush>
  </inkml:definitions>
  <inkml:trace contextRef="#ctx0" brushRef="#br0">1 1 24575,'0'29'0,"0"10"0,0-17 0,0 10 0,0-16 0,0 6 0,0-7 0,0 8 0,0-4 0,0 0 0,0 0 0,0-5 0,0 0 0,0 0 0,0 0 0,0-3 0,0 3 0,0-7 0,0 3 0,3 0 0,-2-3 0,2 3 0,-3 0 0,0-3 0,0 3 0,0-4 0,3 1 0,-2-1 0,1 1 0,-2-1 0,0 0 0,0 1 0,0-1 0,0 1 0,0-1 0,3 1 0,-2-1 0,2 0 0,-3 0 0,0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5.014"/>
    </inkml:context>
    <inkml:brush xml:id="br0">
      <inkml:brushProperty name="width" value="0.2" units="cm"/>
      <inkml:brushProperty name="height" value="0.2" units="cm"/>
      <inkml:brushProperty name="color" value="#004F8B"/>
    </inkml:brush>
  </inkml:definitions>
  <inkml:trace contextRef="#ctx0" brushRef="#br0">0 1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38.177"/>
    </inkml:context>
    <inkml:brush xml:id="br0">
      <inkml:brushProperty name="width" value="0.2" units="cm"/>
      <inkml:brushProperty name="height" value="0.2" units="cm"/>
      <inkml:brushProperty name="color" value="#004F8B"/>
    </inkml:brush>
  </inkml:definitions>
  <inkml:trace contextRef="#ctx0" brushRef="#br0">1 228 24575,'0'16'0,"0"15"0,0-12 0,0 19 0,0-17 0,0 6 0,0-8 0,0 4 0,0 0 0,0-3 0,0-2 0,0-4 0,0-3 0,0 2 0,0-5 0,0 5 0,0-6 0,0 3 0,0-3 0,0-1 0,0 4 0,0-3 0,0 3 0,0-3 0,0-1 0,0 0 0,0 1 0,0-1 0,0 1 0,0-1 0,0 0 0,0 1 0,0-1 0,0 1 0,0-1 0,0-25 0,0 10 0,0-25 0,0 15 0,0-5 0,0 5 0,0-4 0,0 8 0,0-3 0,0 4 0,0-1 0,0 1 0,0 0 0,0 0 0,0-1 0,0 5 0,0-4 0,0 7 0,0-6 0,0 5 0,0-1 0,0-1 0,0 2 0,0-5 0,0 6 0,0-3 0,0 0 0,0 3 0,0-3 0,0 0 0,0 3 0,0-3 0,0 3 0,0 1 0,0-1 0,0 1 0,5 3 0,-4-3 0,5 3 0,-6-4 0,0 1 0,3 2 0,-3-1 0,3 1 0,0-2 0,-2 0 0,4 2 0,1 1 0,-2 6 0,5 1 0,-9 2 0,6 1 0,-5 2 0,4-1 0,-1 5 0,0-6 0,2 3 0,-2 0 0,2-3 0,1 7 0,0-4 0,0 1 0,3 2 0,-3-5 0,7 5 0,-4-5 0,5 5 0,-1-2 0,0 0 0,0 3 0,5-3 0,-4 0 0,3 0 0,-4 0 0,-3 0 0,3 0 0,-3-1 0,0 0 0,2-2 0,-5 2 0,5-3 0,-6 0 0,7 0 0,-7-1 0,3 1 0,0 0 0,-3-1 0,7 1 0,-7 0 0,6 0 0,-2-1 0,0 1 0,2 0 0,-6 0 0,7 0 0,-7-1 0,6 1 0,-5 0 0,2 0 0,-4-1 0,0 0 0,1 1 0,-1-1 0,1-2 0,-1 2 0,0-3 0,1 1 0,-4 1 0,3-1 0,-3-1 0,3-5 0,-2-9 0,-1 0 0,-3-5 0,0 5 0,0 1 0,0-4 0,0 4 0,0-5 0,0 1 0,0 0 0,0 0 0,0-1 0,0 1 0,0-4 0,0 3 0,0-8 0,0 8 0,0-7 0,0 2 0,0-3 0,0-1 0,0-4 0,0-1 0,0 0 0,0-4 0,0 8 0,3-3 0,-2 5 0,2 3 0,-3 2 0,0 4 0,0 3 0,0 1 0,0 4 0,0 0 0,0-1 0,0 1 0,0 0 0,0 0 0,3 0 0,-2 0 0,2 0 0,-9 2 0,-1 1 0,-3 3 0,0 3 0,6-2 0,1 2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1.387"/>
    </inkml:context>
    <inkml:brush xml:id="br0">
      <inkml:brushProperty name="width" value="0.2" units="cm"/>
      <inkml:brushProperty name="height" value="0.2" units="cm"/>
      <inkml:brushProperty name="color" value="#004F8B"/>
    </inkml:brush>
  </inkml:definitions>
  <inkml:trace contextRef="#ctx0" brushRef="#br0">77 1 24575,'0'55'0,"0"1"0,0-2 0,0 7 0,0-29 0,0 24 0,0-14 0,0 9 0,0-10 0,-4 3 0,3-8 0,-3 2 0,4-8 0,-4 2 0,3-7 0,-3 7 0,0-3 0,4 1 0,-8-2 0,7-5 0,-2 1 0,-1-1 0,4-4 0,-7 4 0,6-8 0,-3 3 0,1-4 0,2 0 0,-2 1 0,3-5 0,-3 4 0,2-7 0,-2 3 0,3-4 0,0 1 0,0-1 0,0 1 0,-3-1 0,3 0 0,-3 1 0,3-1 0,0 1 0,0-1 0,0 1 0,-3-1 0,2 0 0,-2 0 0,3-20 0,3 6 0,-2-21 0,6 14 0,-7-8 0,7 4 0,-6-9 0,6 3 0,-3-3 0,0 5 0,3 3 0,-6-2 0,2 7 0,0-4 0,-2 5 0,5 0 0,-5 0 0,5 0 0,-5-1 0,6-3 0,-6-1 0,5 0 0,-5-4 0,6 4 0,-7 0 0,7-4 0,-6 8 0,6-7 0,-6 7 0,2-3 0,-3-1 0,4 4 0,-4-3 0,3 4 0,-3-1 0,4-3 0,-3 3 0,2-4 0,1 1 0,-3 3 0,6-7 0,-7 6 0,7-6 0,-6 7 0,6-4 0,-6 1 0,5 3 0,-5 0 0,2 2 0,0 2 0,-2 0 0,2 1 0,-3 0 0,3 3 0,-2-3 0,4 7 0,-4-3 0,5 2 0,-3-2 0,1 0 0,1 2 0,-4-1 0,5 1 0,-6-2 0,6 2 0,-5-1 0,2 2 0,-1-4 0,-1 1 0,5 0 0,-3 0 0,3 2 0,-2-1 0,2 4 0,-3-2 0,3 3 0,1 0 0,-1 0 0,0 3 0,0 0 0,-2 4 0,1-1 0,-1 0 0,2 1 0,1-1 0,-1 1 0,-2-1 0,1 1 0,-1-1 0,2 0 0,1 1 0,3 0 0,-3 2 0,7-1 0,-3 6 0,0-3 0,2 3 0,-5 0 0,2 1 0,1-1 0,-3 0 0,2 0 0,0 0 0,-2 1 0,2-1 0,-3 0 0,0-3 0,0 6 0,0-9 0,0 10 0,0-4 0,0 2 0,1 2 0,3 0 0,-3 1 0,3 1 0,-3 2 0,3-3 0,-3 5 0,4-1 0,-5 0 0,5 1 0,-4-1 0,3 0 0,-3 1 0,0-1 0,3-3 0,-2 7 0,1-11 0,-2 11 0,-1-7 0,1 3 0,0-4 0,0 4 0,-1-8 0,0 7 0,1-6 0,-4 2 0,2-7 0,-5-2 0,1 1 0,1-2 0,-2 2 0,2-4 0,0 0 0,-3 1 0,3-1 0,0 1 0,-2-1 0,5-2 0,-6 1 0,3-1 0,0 2 0,-2 1 0,2-1 0,-3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2.904"/>
    </inkml:context>
    <inkml:brush xml:id="br0">
      <inkml:brushProperty name="width" value="0.2" units="cm"/>
      <inkml:brushProperty name="height" value="0.2" units="cm"/>
      <inkml:brushProperty name="color" value="#004F8B"/>
    </inkml:brush>
  </inkml:definitions>
  <inkml:trace contextRef="#ctx0" brushRef="#br0">0 1 24575,'27'0'0,"10"0"0,-24 0 0,12 0 0,-11 0 0,1 0 0,-1 0 0,4 0 0,-3 0 0,4 0 0,-5 0 0,0 0 0,-3 0 0,2 0 0,-2 0 0,0 0 0,2 0 0,-2 0 0,0 0 0,2 0 0,-6 0 0,7 0 0,-7 0 0,3 0 0,-4 0 0,0 0 0,1 0 0,-1 0 0,0 0 0,0 0 0,0 0 0,0 0 0,1 0 0,-1 0 0,0 0 0,1 0 0,-1 0 0,0 0 0,0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4.535"/>
    </inkml:context>
    <inkml:brush xml:id="br0">
      <inkml:brushProperty name="width" value="0.2" units="cm"/>
      <inkml:brushProperty name="height" value="0.2" units="cm"/>
      <inkml:brushProperty name="color" value="#004F8B"/>
    </inkml:brush>
  </inkml:definitions>
  <inkml:trace contextRef="#ctx0" brushRef="#br0">1 1 24575,'0'25'0,"0"4"0,0 0 0,0 5 0,0-5 0,0 4 0,0-4 0,0 5 0,0-1 0,0 1 0,0 0 0,0 0 0,4 0 0,-4 0 0,8 0 0,-7 0 0,7 0 0,-8 0 0,4 0 0,0-5 0,-3 4 0,5-8 0,-5 3 0,3 0 0,-1-4 0,-2 0 0,3-1 0,-1-4 0,-2 0 0,2 4 0,-3-8 0,4 3 0,-4 1 0,3-4 0,-3 3 0,4-4 0,-4-3 0,4 3 0,-4-4 0,3 5 0,-2-1 0,2-3 0,-3 2 0,3-6 0,-3 7 0,3-7 0,-3 3 0,0-4 0,0 1 0,0-1 0,3 0 0,-2 1 0,1-1 0,-2 1 0,0-1 0,0 0 0,0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3:47.242"/>
    </inkml:context>
    <inkml:brush xml:id="br0">
      <inkml:brushProperty name="width" value="0.2" units="cm"/>
      <inkml:brushProperty name="height" value="0.2" units="cm"/>
      <inkml:brushProperty name="color" value="#004F8B"/>
    </inkml:brush>
  </inkml:definitions>
  <inkml:trace contextRef="#ctx0" brushRef="#br0">1 1 24575,'24'0'0,"1"0"0,-10 0 0,2 0 0,-2 0 0,-1 0 0,0 0 0,4 0 0,-3 0 0,8 0 0,-8 0 0,7 0 0,-6 0 0,6 0 0,-7 0 0,8 0 0,-4 0 0,0 0 0,4 0 0,-8 3 0,3-2 0,-4 5 0,1-5 0,-1 5 0,-3-5 0,2 5 0,-6-5 0,6 2 0,-5 0 0,2-2 0,-4 2 0,0 0 0,1 0 0,-1 1 0,1 1 0,-1-1 0,1 2 0,-1 1 0,0-1 0,1 1 0,-1-1 0,1 1 0,-1-1 0,1 4 0,-1-3 0,1 3 0,0 0 0,-1-3 0,1 7 0,0-7 0,-1 3 0,-2 0 0,2-3 0,-3 3 0,1 0 0,2-3 0,-6 6 0,6-5 0,-5 5 0,2-2 0,-1-1 0,-1 4 0,5-7 0,-5 6 0,1-5 0,-2 2 0,0-4 0,3 0 0,-2 1 0,2-1 0,-3 1 0,0-1 0,0 0 0,0 1 0,0-1 0,0 1 0,0 3 0,0-3 0,0 3 0,3 0 0,-2-3 0,2 3 0,-3 0 0,0-3 0,0 3 0,0 0 0,0-3 0,0 6 0,0-5 0,0 5 0,0-6 0,0 3 0,0 0 0,0-3 0,0 3 0,0-4 0,0 1 0,0-1 0,0 4 0,0-3 0,0 3 0,0-3 0,0-1 0,0 4 0,0-3 0,0 7 0,-3-7 0,-1 6 0,1-2 0,-3 0 0,2 2 0,-3-5 0,0 5 0,1-6 0,2 3 0,-2-3 0,2 2 0,-2-1 0,-1 1 0,1-2 0,-1-1 0,4 1 0,-3-1 0,2 1 0,-2-1 0,-1 0 0,1 1 0,0-1 0,-1 1 0,1-1 0,-4 1 0,3-1 0,-3 1 0,3-1 0,1 1 0,-1 3 0,1-3 0,-1 3 0,-3-3 0,3-1 0,-3 1 0,4-1 0,-1 1 0,1-1 0,-1 1 0,4-1 0,-3 0 0,2 1 0,-2-1 0,0 1 0,-1-1 0,1 1 0,-4-1 0,3 1 0,-3-1 0,3 1 0,1-1 0,-1 1 0,1-1 0,0 1 0,-1-4 0,1 3 0,-1-3 0,1 1 0,0 2 0,2-3 0,-2 4 0,3-4 0,-4 3 0,1-3 0,-1 1 0,4 2 0,-3-3 0,3 4 0,-4-4 0,4 3 0,-3-5 0,5 4 0,-5-1 0,3 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25.993"/>
    </inkml:context>
    <inkml:brush xml:id="br0">
      <inkml:brushProperty name="width" value="0.2" units="cm"/>
      <inkml:brushProperty name="height" value="0.2" units="cm"/>
      <inkml:brushProperty name="color" value="#008C3A"/>
    </inkml:brush>
  </inkml:definitions>
  <inkml:trace contextRef="#ctx0" brushRef="#br0">0 31 24575,'13'-7'0,"-2"2"0,-5 2 0,0 3 0,0-3 0,0 3 0,0 0 0,0-3 0,0 2 0,1-2 0,-1 3 0,0 0 0,0 0 0,0 0 0,0 0 0,0 0 0,1 0 0,-1-2 0,0 1 0,0-2 0,0 3 0,0 0 0,0 0 0,1 0 0,-1 0 0,0 0 0,0 0 0,0 0 0,0 0 0,0 0 0,0 0 0,0 0 0,0 0 0,0 0 0,0 0 0,0 0 0,0 0 0,0 0 0,0 0 0,0 0 0,1 0 0,-1 0 0,0 0 0,0 0 0,0 0 0,0 3 0,0-2 0,0 4 0,0-4 0,0 4 0,0-1 0,0-1 0,-2 3 0,1-6 0,-1 6 0,2-6 0,-3 6 0,3-5 0,-3 4 0,1-1 0,1-1 0,-4 3 0,7-3 0,-6 3 0,6-2 0,-7 1 0,4-4 0,-1 4 0,0-2 0,1 1 0,-1 1 0,-1-2 0,3 1 0,-3 4 0,1-4 0,1 4 0,-4-2 0,4 0 0,-4 0 0,1 0 0,1 0 0,-2 0 0,1 0 0,-2 0 0,0 0 0,0 0 0,3 0 0,-2 1 0,1-1 0,-2 0 0,3-3 0,-2 5 0,2-4 0,-3 5 0,0-3 0,0 0 0,0 0 0,0 0 0,0 1 0,0-1 0,0 0 0,0 0 0,0 0 0,0 0 0,0 0 0,0 0 0,0 0 0,0 0 0,0 0 0,0 0 0,0 1 0,0-1 0,0 0 0,0 0 0,0 0 0,0 0 0,0 0 0,0 1 0,0-1 0,0 0 0,0 0 0,0 0 0,0 0 0,-3 0 0,-1-2 0,1 1 0,0-1 0,0 2 0,0-2 0,-1 1 0,-1-1 0,4 2 0,-4-3 0,4 3 0,-4-3 0,1 0 0,1 3 0,-3-2 0,3-1 0,0 3 0,-3-3 0,6 3 0,-6-2 0,3 1 0,-3-2 0,2 3 0,-1-3 0,4 3 0,-4-3 0,2 0 0,0 3 0,0-3 0,0 3 0,0-2 0,-1 1 0,1-2 0,3 3 0,-2 0 0,-2-3 0,-2 0 0,0-3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39.994"/>
    </inkml:context>
    <inkml:brush xml:id="br0">
      <inkml:brushProperty name="width" value="0.2" units="cm"/>
      <inkml:brushProperty name="height" value="0.2" units="cm"/>
      <inkml:brushProperty name="color" value="#008C3A"/>
    </inkml:brush>
  </inkml:definitions>
  <inkml:trace contextRef="#ctx0" brushRef="#br0">0 126 24575,'13'-7'0,"-4"-1"0,-3 7 0,-6-5 0,6 3 0,-2-4 0,2 4 0,-2-3 0,1 5 0,-1-4 0,2 4 0,0-4 0,0 4 0,1-5 0,-1 6 0,0-3 0,0 0 0,1 2 0,-1-4 0,0 4 0,1-5 0,-1 3 0,0-1 0,0 2 0,-2-1 0,2 2 0,-3-4 0,3 4 0,0-4 0,0 4 0,1-2 0,-1 3 0,0-3 0,0 3 0,0-3 0,0 3 0,0 0 0,1-3 0,-1 3 0,0-3 0,0 3 0,0 0 0,1 0 0,-1-3 0,0 2 0,1-2 0,-1 3 0,0 0 0,1 0 0,-1 0 0,0 0 0,0 0 0,0 0 0,0 0 0,1 0 0,-1 0 0,0 0 0,0 0 0,1 0 0,-1 0 0,0 0 0,1 0 0,-1 0 0,0 0 0,0 3 0,1-2 0,-4 4 0,3-4 0,-2 5 0,2-6 0,-2 6 0,1-5 0,-1 4 0,2-4 0,-2 5 0,2-5 0,-3 4 0,4-4 0,-1 5 0,0-6 0,-2 6 0,1-5 0,-1 4 0,2-1 0,1-1 0,-4 3 0,3-6 0,-3 6 0,4-2 0,-1 2 0,0 0 0,0 0 0,-3 0 0,3 0 0,-6 1 0,6-4 0,-5 3 0,2-3 0,-1 4 0,-1-1 0,5-3 0,-6 3 0,3-3 0,-3 4 0,0-1 0,3 0 0,-2 0 0,2 1 0,-3-1 0,0 0 0,0 0 0,0 1 0,2-1 0,-1 0 0,2 1 0,-3-1 0,0 0 0,0 0 0,3 0 0,-2 1 0,1-1 0,-2 0 0,0 0 0,0 1 0,0-1 0,0 0 0,3 0 0,-2 1 0,2-1 0,-3 0 0,0 0 0,0 0 0,0 0 0,0 0 0,0 0 0,0 1 0,0-1 0,0 0 0,0 0 0,0 0 0,0 1 0,0-1 0,0 0 0,0 0 0,0 0 0,0 1 0,0-1 0,0 0 0,0 0 0,0 1 0,0-1 0,0 0 0,0 0 0,0 0 0,0 1 0,-3-1 0,-1-3 0,1 2 0,-3-4 0,5 7 0,-4-6 0,1 6 0,1-5 0,-3 1 0,3 1 0,-1-1 0,-1-1 0,4 3 0,-5-5 0,3 4 0,-4-1 0,4 2 0,-3-2 0,3 1 0,-1-1 0,-2-1 0,6 2 0,-6-1 0,2-1 0,-2 3 0,0-3 0,0 1 0,3 1 0,-3-4 0,3 4 0,-4-1 0,1-1 0,3 3 0,-2-3 0,4 3 0,-4-3 0,4 3 0,-2-3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43.724"/>
    </inkml:context>
    <inkml:brush xml:id="br0">
      <inkml:brushProperty name="width" value="0.2" units="cm"/>
      <inkml:brushProperty name="height" value="0.2" units="cm"/>
      <inkml:brushProperty name="color" value="#008C3A"/>
    </inkml:brush>
  </inkml:definitions>
  <inkml:trace contextRef="#ctx0" brushRef="#br0">1 228 24575,'13'10'0,"-1"-2"0,-6-1 0,0-4 0,-2 3 0,2-5 0,-3 4 0,4-4 0,-4 5 0,3-5 0,-3 4 0,4-1 0,-1-1 0,-2 3 0,1-6 0,-1 3 0,2 0 0,-2 1 0,2-1 0,-3 3 0,3-3 0,1 1 0,-4 2 0,2-6 0,-1 6 0,2-6 0,-2 6 0,1-5 0,-1 2 0,2-3 0,0 2 0,0-1 0,0 2 0,0-3 0,0 0 0,1 0 0,-1 0 0,0 0 0,0 0 0,0 0 0,0 0 0,1 0 0,-1 0 0,0 0 0,0 0 0,0 0 0,0 0 0,0 0 0,0 0 0,0 0 0,0 0 0,1 0 0,-1 0 0,0 0 0,0 0 0,0-3 0,0 2 0,0-4 0,0 4 0,-2-4 0,1 4 0,-1-2 0,2 0 0,0 0 0,0-1 0,1-1 0,-1 1 0,0 1 0,-3-2 0,3 4 0,-3-5 0,3 3 0,-2-4 0,2 4 0,-3-2 0,3 4 0,-2-5 0,1 6 0,-4-6 0,5 2 0,-3 1 0,4-3 0,-1 6 0,-3-6 0,3 5 0,-3-4 0,1 1 0,2-2 0,-6-1 0,6 4 0,-3-3 0,1 3 0,2-4 0,-3 4 0,0-3 0,3 6 0,-5-6 0,4 3 0,-4-4 0,5 4 0,-6-3 0,3 3 0,0-3 0,-2 0 0,4-1 0,-4 1 0,2 0 0,-3 0 0,3 2 0,-3-4 0,3 4 0,-3-5 0,0 3 0,0 0 0,0-1 0,0 1 0,0 0 0,0 0 0,0 0 0,0-1 0,0 1 0,0 0 0,0 0 0,0 0 0,0 0 0,0 0 0,0 0 0,0 0 0,0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45.992"/>
    </inkml:context>
    <inkml:brush xml:id="br0">
      <inkml:brushProperty name="width" value="0.2" units="cm"/>
      <inkml:brushProperty name="height" value="0.2" units="cm"/>
      <inkml:brushProperty name="color" value="#008C3A"/>
    </inkml:brush>
  </inkml:definitions>
  <inkml:trace contextRef="#ctx0" brushRef="#br0">164 0 24575,'17'14'0,"-3"-3"0,-1 2 0,-6-5 0,4 5 0,-5-6 0,1 3 0,-1-3 0,1-1 0,-1 0 0,-2 1 0,1-1 0,-4 1 0,5-1 0,-5 1 0,4-1 0,-4 0 0,2 1 0,0-1 0,-3 1 0,3-1 0,0 1 0,-2-1 0,2 0 0,-3 1 0,0-1 0,0 1 0,2-1 0,-1 1 0,2-1 0,-3 0 0,0 1 0,0-1 0,0 1 0,0-1 0,0 0 0,0 1 0,0-1 0,0 0 0,0 0 0,0 0 0,0 1 0,0-1 0,0 0 0,0 0 0,0 0 0,0 0 0,0 0 0,0 1 0,0-1 0,0 0 0,0 0 0,0 1 0,0-1 0,0 0 0,-3 0 0,3 0 0,-6-3 0,5 3 0,-4-2 0,1-1 0,1 3 0,-3-5 0,5 4 0,-5-1 0,3 2 0,-3 0 0,0-2 0,-1 1 0,4-1 0,-3-1 0,3 3 0,-4-6 0,1 6 0,0-3 0,0 1 0,-1 1 0,1-4 0,0 5 0,-1-5 0,1 4 0,0-4 0,-1 2 0,1-1 0,0 2 0,-1-1 0,1 3 0,0-5 0,-1 4 0,1-4 0,0 2 0,-1-1 0,1-1 0,0 2 0,-1 0 0,1-3 0,0 3 0,0-3 0,2 3 0,-1-2 0,1 2 0,-2-3 0,0 0 0,-1 0 0,1 0 0,-1 0 0,1 0 0,0 0 0,-1 0 0,1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49.626"/>
    </inkml:context>
    <inkml:brush xml:id="br0">
      <inkml:brushProperty name="width" value="0.2" units="cm"/>
      <inkml:brushProperty name="height" value="0.2" units="cm"/>
      <inkml:brushProperty name="color" value="#008C3A"/>
    </inkml:brush>
  </inkml:definitions>
  <inkml:trace contextRef="#ctx0" brushRef="#br0">1 9 24575,'2'17'0,"2"0"0,2-13 0,-2 5 0,1-6 0,-4 4 0,5-1 0,-3 0 0,0 0 0,3 1 0,-3-1 0,4 0 0,-4 1 0,3-1 0,-3 0 0,3 0 0,-2 1 0,1-4 0,-4 3 0,5-6 0,-3 6 0,1-2 0,1-1 0,-4 3 0,5-2 0,-3-1 0,4 3 0,-1-3 0,0 3 0,0-2 0,0 1 0,0-1 0,0-1 0,1 0 0,-1-3 0,0 0 0,0 0 0,0 0 0,0 3 0,1-3 0,-1 3 0,0-3 0,-2 3 0,2-2 0,-3 2 0,4-3 0,-1 0 0,0 2 0,0-1 0,1 2 0,-1-3 0,0 0 0,0 0 0,0 0 0,1 0 0,-1 0 0,0 0 0,0 0 0,1 0 0,-1 0 0,0 0 0,0 0 0,0 0 0,0 0 0,0 0 0,0 0 0,1 0 0,-1 0 0,0 0 0,0 0 0,0 0 0,1 0 0,-1 0 0,0 0 0,0 0 0,1 0 0,-1-3 0,0 3 0,1-3 0,-1 0 0,0 2 0,0-1 0,1-1 0,-1 2 0,0-4 0,0 1 0,1-2 0,-1 0 0,0 0 0,0 2 0,-3-1 0,3 1 0,-5-2 0,4 3 0,-4-3 0,5 3 0,-3-4 0,0 1 0,0 0 0,0 2 0,-2-1 0,1 1 0,-2-2 0,0-1 0,0 1 0,0 0 0,0 0 0,0 0 0,0 0 0,0 0 0,0 0 0,0-1 0,0 1 0,0 0 0,0 0 0,0 0 0,0-1 0,0 1 0,0 0 0,0 0 0,0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52.703"/>
    </inkml:context>
    <inkml:brush xml:id="br0">
      <inkml:brushProperty name="width" value="0.2" units="cm"/>
      <inkml:brushProperty name="height" value="0.2" units="cm"/>
      <inkml:brushProperty name="color" value="#008C3A"/>
    </inkml:brush>
  </inkml:definitions>
  <inkml:trace contextRef="#ctx0" brushRef="#br0">1 1 24575,'0'17'0,"0"-3"0,0-7 0,0 2 0,0-2 0,0 2 0,0-2 0,0-1 0,0 1 0,0-1 0,0 1 0,0-1 0,0 0 0,0 0 0,0 1 0,0-1 0,0 0 0,0 0 0,0 1 0,0-1 0,0 0 0,0 1 0,0-1 0,0 1 0,0-1 0,3-3 0,-3 3 0,3-2 0,0 2 0,-2 0 0,5-2 0,-6 2 0,3-3 0,0 3 0,0-2 0,1 1 0,-1-1 0,2 2 0,-1-2 0,3 1 0,-2-2 0,-2 1 0,1 2 0,1-6 0,-1 6 0,-1-2 0,3-1 0,-2 3 0,-1-3 0,3 1 0,-6 1 0,12 5 0,-8-5 0,8 6 0,-5-7 0,-1-1 0,-3 3 0,3-6 0,-3 6 0,3-3 0,0 1 0,-2 1 0,1-4 0,-1 2 0,2-1 0,0-1 0,-2 4 0,1-4 0,-1 2 0,2-3 0,0 0 0,1 3 0,-1-3 0,0 3 0,1-3 0,-1 0 0,0 0 0,0 0 0,0 0 0,0 0 0,0 0 0,1 0 0,-1 0 0,0 0 0,0 0 0,1 0 0,-1 0 0,0 0 0,0-3 0,0 0 0,0-1 0,-2-1 0,1 4 0,-1-2 0,2 0 0,-3 0 0,3-1 0,-2-1 0,2 4 0,-3-4 0,0 1 0,0-2 0,-3 0 0,6 0 0,-6-1 0,3 1 0,-3 0 0,3 2 0,-2-2 0,4 3 0,-4-3 0,2 0 0,0 2 0,0 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55.286"/>
    </inkml:context>
    <inkml:brush xml:id="br0">
      <inkml:brushProperty name="width" value="0.2" units="cm"/>
      <inkml:brushProperty name="height" value="0.2" units="cm"/>
      <inkml:brushProperty name="color" value="#008C3A"/>
    </inkml:brush>
  </inkml:definitions>
  <inkml:trace contextRef="#ctx0" brushRef="#br0">48 1 24575,'24'0'0,"5"3"0,-13 1 0,1 3 0,-4 0 0,-5-1 0,5 1 0,-6 0 0,3-1 0,-3 1 0,-1-4 0,0 3 0,1-2 0,-1-1 0,1 3 0,-1-5 0,1 4 0,-4-1 0,3 0 0,-3 1 0,4-1 0,-4 2 0,3 1 0,-2-1 0,2 1 0,0-1 0,-2 0 0,2 1 0,-6-1 0,6 0 0,-5 1 0,4-4 0,-4 3 0,5-3 0,-6 4 0,3-1 0,0 0 0,-3 0 0,3 1 0,-3-1 0,0 1 0,0-1 0,3-2 0,-2 1 0,1-1 0,-2 2 0,0 1 0,0-1 0,0 0 0,0 1 0,0-1 0,0 0 0,0 1 0,0-1 0,0 0 0,0 1 0,0-1 0,0 0 0,0 0 0,0 0 0,0 0 0,0 1 0,0-1 0,0 0 0,-2 0 0,-2-2 0,1 1 0,-3-1 0,3-1 0,-3 3 0,0-3 0,-1 1 0,1-2 0,2 1 0,-1-2 0,1 2 0,-2 0 0,-1-3 0,1 6 0,0-5 0,-1 1 0,1-2 0,-1 3 0,1-2 0,0 2 0,-1-3 0,1 0 0,-1 0 0,1 0 0,-1 0 0,1 0 0,-4 0 0,3 0 0,-3 0 0,3 0 0,1 0 0,0 0 0,-1 0 0,1 0 0,-1 0 0,1 0 0,2 3 0,-1-3 0,1 3 0,-2 0 0,-1-2 0,1 2 0,0 0 0,0-3 0,-1 3 0,1-3 0,0 0 0,0 3 0,-1-2 0,1 2 0,0-3 0,0 0 0,0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49:58.332"/>
    </inkml:context>
    <inkml:brush xml:id="br0">
      <inkml:brushProperty name="width" value="0.2" units="cm"/>
      <inkml:brushProperty name="height" value="0.2" units="cm"/>
      <inkml:brushProperty name="color" value="#008C3A"/>
    </inkml:brush>
  </inkml:definitions>
  <inkml:trace contextRef="#ctx0" brushRef="#br0">1 0 24575,'0'17'0,"0"-2"0,0-9 0,0 1 0,0-1 0,0 4 0,0-3 0,0 3 0,3-3 0,-3-1 0,3 0 0,-3 4 0,3-2 0,-2 1 0,2-2 0,0-1 0,-3 1 0,3-1 0,0 1 0,-2-1 0,2 0 0,-3 1 0,2-1 0,-1 1 0,2-1 0,0 0 0,-3 0 0,6-2 0,-6 1 0,3-1 0,0 2 0,1-2 0,-1 1 0,3-1 0,-6 2 0,6-3 0,-5 3 0,4-2 0,-1 2 0,-1 0 0,3-3 0,-6 3 0,6-3 0,-2 1 0,-1 2 0,3-6 0,-5 6 0,4-3 0,-1 1 0,2 1 0,0-4 0,-3 5 0,3-6 0,-3 3 0,3-3 0,1 3 0,-1-2 0,0 2 0,0-3 0,0 2 0,1-1 0,-1 5 0,0-6 0,0 3 0,1-3 0,-1 0 0,0 0 0,0 0 0,1 0 0,-1 0 0,0 0 0,0 0 0,1 0 0,-1 0 0,0 0 0,0 0 0,1 0 0,-1 0 0,0 0 0,0 0 0,0 0 0,1-3 0,-1 3 0,0-6 0,-2 3 0,1-1 0,-1-2 0,2 3 0,1-4 0,-1 4 0,-2-3 0,1 6 0,-4-6 0,7 3 0,-3-4 0,4 1 0,-3 0 0,0 0 0,-3-1 0,0 1 0,0 3 0,-2-3 0,4 3 0,-4-3 0,4 0 0,-4 0 0,2 0 0,-1 0 0,-1 0 0,2 0 0,-3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00.900"/>
    </inkml:context>
    <inkml:brush xml:id="br0">
      <inkml:brushProperty name="width" value="0.2" units="cm"/>
      <inkml:brushProperty name="height" value="0.2" units="cm"/>
      <inkml:brushProperty name="color" value="#008C3A"/>
    </inkml:brush>
  </inkml:definitions>
  <inkml:trace contextRef="#ctx0" brushRef="#br0">0 0 24575,'0'20'0,"0"-5"0,0-5 0,3-3 0,-2 3 0,5-3 0,-6 3 0,3-4 0,0 1 0,-2-1 0,2 0 0,-1 1 0,-1-1 0,5 1 0,-5-1 0,4 1 0,-4-1 0,5-2 0,-6 1 0,6-1 0,-5 2 0,5 1 0,-3-1 0,1 1 0,1-1 0,-1 0 0,2 1 0,-2-1 0,1-3 0,-4 3 0,5-2 0,-6 2 0,6 1 0,-2-1 0,-1 0 0,3-2 0,-5 2 0,4-3 0,-1 3 0,-1 1 0,3-1 0,-3 0 0,4 0 0,-1-2 0,-3 1 0,3-4 0,-5 5 0,7-3 0,-4 1 0,5-2 0,-3 1 0,0-2 0,0 1 0,1 1 0,-1-2 0,0 2 0,1-3 0,-1 0 0,0 0 0,1 0 0,-1 3 0,0-3 0,1 3 0,-1-3 0,4 0 0,-3 0 0,3 0 0,-3 0 0,-1 0 0,1 0 0,-1 0 0,0 0 0,1 0 0,-1 0 0,1 0 0,-1 0 0,1 0 0,-1 0 0,0 0 0,1 0 0,-1 0 0,1-3 0,-1 0 0,0-4 0,1 4 0,-1-3 0,0 6 0,-2-6 0,2 5 0,-3-2 0,4 1 0,-1-2 0,0-2 0,-2-1 0,2 4 0,-6-3 0,6 3 0,-5-4 0,4 1 0,-4-1 0,5 1 0,-6 0 0,3 0 0,0-1 0,-2 1 0,2 0 0,-3 0 0,2 0 0,-1-1 0,2 1 0,-3 0 0,0 0 0,0-1 0,3 1 0,-3 0 0,6 2 0,-5-1 0,2 2 0,-1-3 0,2-1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04.332"/>
    </inkml:context>
    <inkml:brush xml:id="br0">
      <inkml:brushProperty name="width" value="0.2" units="cm"/>
      <inkml:brushProperty name="height" value="0.2" units="cm"/>
      <inkml:brushProperty name="color" value="#008C3A"/>
    </inkml:brush>
  </inkml:definitions>
  <inkml:trace contextRef="#ctx0" brushRef="#br0">116 0 24575,'10'13'0,"2"-1"0,-9-6 0,3 1 0,1-1 0,-1 0 0,0 0 0,-3 0 0,3-2 0,-5 1 0,4-1 0,-4 2 0,4-3 0,-4 3 0,2-3 0,0 4 0,-3-1 0,6-3 0,-5 3 0,2-2 0,0 2 0,-3 0 0,3 0 0,-3 0 0,3-2 0,-2 4 0,2-4 0,-3 5 0,2-2 0,-1-1 0,2 0 0,-3 0 0,0 0 0,0 1 0,0-1 0,3 0 0,-2 0 0,1 0 0,-2 0 0,0 0 0,0 1 0,0-1 0,0 0 0,0 0 0,0 0 0,0 0 0,0 1 0,0-1 0,0 0 0,0 0 0,0 0 0,0 0 0,0 0 0,0 0 0,0 0 0,0 0 0,0 1 0,0-1 0,0 0 0,0 0 0,0 0 0,0 0 0,0 0 0,0 0 0,0 0 0,0 0 0,0 1 0,0-1 0,0 0 0,0 0 0,0 0 0,0 0 0,-2 0 0,-2-3 0,1 3 0,-3-5 0,3 1 0,-4 1 0,1-2 0,0 2 0,2 0 0,-1-3 0,1 6 0,-2-5 0,0 2 0,-1-3 0,1 0 0,0 2 0,0-1 0,-1 2 0,1-3 0,0 3 0,0-3 0,0 3 0,-1-3 0,1 0 0,0 0 0,0 0 0,0 0 0,0 0 0,-1 0 0,1 3 0,0-2 0,0 2 0,0-3 0,0 0 0,-1 2 0,1-1 0,0 5 0,0-6 0,0 3 0,3 0 0,0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19.763"/>
    </inkml:context>
    <inkml:brush xml:id="br0">
      <inkml:brushProperty name="width" value="0.2" units="cm"/>
      <inkml:brushProperty name="height" value="0.2" units="cm"/>
      <inkml:brushProperty name="color" value="#008C3A"/>
    </inkml:brush>
  </inkml:definitions>
  <inkml:trace contextRef="#ctx0" brushRef="#br0">0 1237 24575,'0'-51'0,"0"8"0,0-1 0,0 5 0,0-2 0,0 1 0,0-5 0,0 14 0,0-7 0,0 4 0,0 3 0,0-2 0,0 5 0,0 3 0,0-3 0,4 4 0,0 5 0,0-3 0,-1 6 0,0-6 0,-2 7 0,6-4 0,-6 5 0,5 0 0,-5 0 0,5-4 0,-5 2 0,3-2 0,-1 4 0,-2 0 0,2 0 0,0-1 0,-2 1 0,2 0 0,0 0 0,-2-4 0,5 2 0,-5-2 0,6 0 0,-3 3 0,3-8 0,1 8 0,-1-3 0,0-1 0,-3 4 0,3 0 0,-3 2 0,2 2 0,-2 0 0,2 2 0,-2 2 0,0 1 0,1-1 0,-1 1 0,3-4 0,-1 3 0,1-7 0,0 4 0,0-1 0,0-2 0,-1 5 0,1-2 0,-1 7 0,-2-3 0,2 5 0,-3-1 0,4 2 0,-1 0 0,0 0 0,0 0 0,1 0 0,-1 0 0,1 0 0,-1 0 0,1 0 0,-1 0 0,4 0 0,-3 0 0,7 0 0,-7 2 0,6-1 0,-6 5 0,3-3 0,-3 4 0,-1-1 0,4 4 0,-2 1 0,2 0 0,-3 2 0,0-2 0,0 3 0,-1-3 0,1 2 0,0-2 0,0-1 0,0 4 0,0-3 0,0-1 0,0 4 0,-1-7 0,1 6 0,-3-2 0,2 3 0,-2 0 0,0 0 0,3 5 0,-3-4 0,3 7 0,1-2 0,0 3 0,-1-4 0,1 9 0,0-8 0,0 4 0,0 3 0,-1-6 0,-2 11 0,2-7 0,-3 3 0,4 0 0,0-3 0,0 7 0,1-3 0,-1 0 0,-4-1 0,3-4 0,-3-1 0,4 0 0,-3-3 0,1 2 0,-5-7 0,6 0 0,-7-2 0,6-6 0,-5 7 0,2-7 0,-1 3 0,-1 0 0,2-3 0,0 3 0,-2-4 0,1 1 0,1-1 0,-2 1 0,2-1 0,0 1 0,-3-1 0,3 0 0,-3 1 0,0-1 0,3 0 0,-2 1 0,2-1 0,-3 0 0,0 0 0,0 0 0,0 0 0,3 1 0,-3-1 0,3-2 0,-3-1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1.014"/>
    </inkml:context>
    <inkml:brush xml:id="br0">
      <inkml:brushProperty name="width" value="0.2" units="cm"/>
      <inkml:brushProperty name="height" value="0.2" units="cm"/>
      <inkml:brushProperty name="color" value="#008C3A"/>
    </inkml:brush>
  </inkml:definitions>
  <inkml:trace contextRef="#ctx0" brushRef="#br0">0 33 24575,'27'0'0,"4"0"0,-20 0 0,8 0 0,-1 0 0,-3 0 0,8 0 0,-4 0 0,9 0 0,-8 0 0,12 0 0,-15 0 0,10 0 0,-12 0 0,3 0 0,-4 0 0,-3-3 0,2 2 0,-5-2 0,5 3 0,-2 0 0,3 0 0,-3-3 0,2 3 0,-6-3 0,3 3 0,-3 0 0,-1 0 0,-2-3 0,1 0 0,-1-1 0,-1-1 0,0 1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3.534"/>
    </inkml:context>
    <inkml:brush xml:id="br0">
      <inkml:brushProperty name="width" value="0.2" units="cm"/>
      <inkml:brushProperty name="height" value="0.2" units="cm"/>
      <inkml:brushProperty name="color" value="#008C3A"/>
    </inkml:brush>
  </inkml:definitions>
  <inkml:trace contextRef="#ctx0" brushRef="#br0">109 6 24575,'-16'-3'0,"1"0"0,9 3 0,0 3 0,-1 1 0,1 2 0,2 0 0,-2 1 0,6-1 0,-3 0 0,3 1 0,0-1 0,0 1 0,-3-4 0,2 3 0,-2-2 0,3 2 0,-2 0 0,1 1 0,-2-1 0,0 0 0,3 1 0,-3-1 0,3 1 0,0-1 0,-3 0 0,2 1 0,-2-1 0,3 1 0,0-1 0,-3 1 0,3 2 0,-3-1 0,3 5 0,0-6 0,0 6 0,-3-2 0,2 3 0,-2-3 0,3 3 0,0-4 0,0 5 0,0-1 0,0 0 0,0 0 0,0 1 0,0-1 0,0 4 0,0-3 0,0 0 0,0-2 0,0-2 0,0 3 0,0-3 0,0 2 0,0-5 0,3 1 0,-3-2 0,6 3 0,-5-3 0,5 3 0,-5-4 0,4 1 0,-1-1 0,2 0 0,1 1 0,-4-1 0,3-2 0,-3 1 0,4-1 0,-1 2 0,1 1 0,-1-4 0,0 3 0,1-2 0,-1-1 0,1 0 0,-1-3 0,1 0 0,-1 0 0,0 0 0,1 0 0,-1 0 0,1 0 0,3 0 0,-3 0 0,6 0 0,-5 0 0,1 0 0,-2 0 0,-1 0 0,1 0 0,-1 0 0,0 0 0,0 0 0,-2-6 0,1 2 0,-1-8 0,2 5 0,0-2 0,0 6 0,0 0 0,-2 0 0,1 3 0,-1-6 0,2 5 0,-2-4 0,1 2 0,-4-4 0,5 1 0,-3 0 0,3 0 0,-2 2 0,-2 2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6.068"/>
    </inkml:context>
    <inkml:brush xml:id="br0">
      <inkml:brushProperty name="width" value="0.2" units="cm"/>
      <inkml:brushProperty name="height" value="0.2" units="cm"/>
      <inkml:brushProperty name="color" value="#008C3A"/>
    </inkml:brush>
  </inkml:definitions>
  <inkml:trace contextRef="#ctx0" brushRef="#br0">1 1 24575,'0'37'0,"0"0"0,0-3 0,0 0 0,0 5 0,0-8 0,0 12 0,0-12 0,0 8 0,0-5 0,0-1 0,0 1 0,0 0 0,0-5 0,0 4 0,0-8 0,0 7 0,0-7 0,0 3 0,0-5 0,0 1 0,0-1 0,0 1 0,0 3 0,0-2 0,0 7 0,0-3 0,0 0 0,0 4 0,0-4 0,0 1 0,0 2 0,0-7 0,0 3 0,0-5 0,0-3 0,0-2 0,0-4 0,0-3 0,0-1 0,0-4 0,0 1 0,0-1 0,0 1 0,0-1 0,0 0 0,0 1 0,0-1 0,0-20 0,0 5 0,0-17 0,0 12 0,0 0 0,0 0 0,0 0 0,0-1 0,0 5 0,0-4 0,0 4 0,0-1 0,0-2 0,0 5 0,0-5 0,3 6 0,-3-3 0,6 3 0,-2-3 0,2 3 0,1-6 0,0 6 0,0-7 0,0 4 0,0-1 0,-1 1 0,1 0 0,-1 6 0,1-5 0,-3 5 0,1 0 0,-4-1 0,5 4 0,-3-5 0,4 6 0,-1-6 0,1 2 0,-1 1 0,0-3 0,1 5 0,-1-4 0,1 4 0,-1-5 0,1 6 0,-1-3 0,0 0 0,1 2 0,-1-2 0,1 3 0,-1 0 0,1 0 0,-1 0 0,0 0 0,1 0 0,-1 0 0,0 0 0,1 0 0,-1 0 0,1 3 0,-1 1 0,0 2 0,1-2 0,-1 1 0,1-4 0,-1 5 0,1-3 0,-1 1 0,0 2 0,1-3 0,-4 4 0,3-1 0,-2 0 0,-1 1 0,3-1 0,-2 1 0,-1-1 0,3 4 0,-2 1 0,0 3 0,2-3 0,-2 2 0,0-6 0,2 7 0,-5-7 0,5 6 0,-5-5 0,5 1 0,-6-2 0,6-1 0,-5 1 0,2-1 0,0 1 0,-3-1 0,3 0 0,0 1 0,-2-1 0,2 1 0,-3 3 0,0-3 0,0 3 0,2-4 0,-1 1 0,2-1 0,-3 0 0,0 1 0,0-1 0,0 1 0,0-1 0,0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8.097"/>
    </inkml:context>
    <inkml:brush xml:id="br0">
      <inkml:brushProperty name="width" value="0.2" units="cm"/>
      <inkml:brushProperty name="height" value="0.2" units="cm"/>
      <inkml:brushProperty name="color" value="#008C3A"/>
    </inkml:brush>
  </inkml:definitions>
  <inkml:trace contextRef="#ctx0" brushRef="#br0">0 0 24575,'0'33'0,"0"4"0,0-12 0,0 15 0,0-5 0,0 9 0,0-3 0,0 5 0,0 0 0,0-1 0,4 1 0,1-5 0,0 3 0,3-9 0,-8 5 0,4-7 0,0-3 0,-3-2 0,2-5 0,-3 1 0,3-1 0,-2 0 0,3 1 0,-4-1 0,0 5 0,0-3 0,0 7 0,0-8 0,0 9 0,0-9 0,0 5 0,0-6 0,0 0 0,0 1 0,0-5 0,3-4 0,-3-2 0,3-6 0,-3 3 0,0-3 0,3-1 0,0-3 0,3 0 0,0-3 0,0 0 0,0 0 0,1-3 0,-1 0 0,0-4 0,4 1 0,1-1 0,3 3 0,0-3 0,5 3 0,-4-3 0,7 3 0,-6 1 0,2-1 0,-4 4 0,0-4 0,-3 4 0,-1 0 0,-4 0 0,1 0 0,-1 0 0,0-2 0,1 1 0,-1-2 0,0 1 0,1 1 0,-1-2 0,1 3 0,-1-3 0,0 2 0,1-1 0,-1 2 0,1 0 0,-1 0 0,0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29.389"/>
    </inkml:context>
    <inkml:brush xml:id="br0">
      <inkml:brushProperty name="width" value="0.2" units="cm"/>
      <inkml:brushProperty name="height" value="0.2" units="cm"/>
      <inkml:brushProperty name="color" value="#008C3A"/>
    </inkml:brush>
  </inkml:definitions>
  <inkml:trace contextRef="#ctx0" brushRef="#br0">1 44 24575,'19'0'0,"1"0"0,-10 0 0,1-2 0,3 1 0,-7-2 0,6 3 0,-6 0 0,3-3 0,-3 2 0,-1-1 0,1 2 0,-1 0 0,0 0 0,0 0 0,1 0 0,-1-3 0,0 2 0,1-2 0,-1 0 0,1 3 0,-1-3 0,1 0 0,-1 2 0,0-4 0,-2 1 0,-1-2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30.980"/>
    </inkml:context>
    <inkml:brush xml:id="br0">
      <inkml:brushProperty name="width" value="0.2" units="cm"/>
      <inkml:brushProperty name="height" value="0.2" units="cm"/>
      <inkml:brushProperty name="color" value="#008C3A"/>
    </inkml:brush>
  </inkml:definitions>
  <inkml:trace contextRef="#ctx0" brushRef="#br0">1 96 24575,'22'0'0,"3"0"0,-10 0 0,8 0 0,-4 0 0,4 0 0,1-3 0,-1 2 0,0-3 0,1 1 0,-5-1 0,4-4 0,-4-3 0,4 3 0,-3-3 0,2 3 0,-7 4 0,4-3 0,-5 6 0,-3-5 0,2 6 0,-6-3 0,3 3 0,0 0 0,-3-3 0,3 2 0,0-2 0,-3 3 0,3 0 0,-3 0 0,-1-2 0,1 1 0,-1-2 0,0 3 0,0 0 0,0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42.511"/>
    </inkml:context>
    <inkml:brush xml:id="br0">
      <inkml:brushProperty name="width" value="0.2" units="cm"/>
      <inkml:brushProperty name="height" value="0.2" units="cm"/>
      <inkml:brushProperty name="color" value="#008C3A"/>
    </inkml:brush>
  </inkml:definitions>
  <inkml:trace contextRef="#ctx0" brushRef="#br0">1157 1 24575,'-24'18'0,"4"4"0,-3-1 0,5 12 0,-7-5 0,3 7 0,0-1 0,-4-1 0,-3 13 0,0-7 0,-3 3 0,-1 0 0,4-4 0,-9 10 0,9-10 0,-9 10 0,5-9 0,-7 9 0,7-10 0,-5 10 0,4-4 0,0-1 0,1 0 0,2-7 0,2 1 0,3-2 0,0-4 0,4 3 0,1-8 0,0 3 0,1-5 0,3 0 0,-3 0 0,0 0 0,4 0 0,-3-4 0,3 2 0,5-6 0,-3 2 0,3-4 0,0 0 0,-2 0 0,1-3 0,1 3 0,1-7 0,4 3 0,-1-3 0,1-1 0,-1 1 0,1-1 0,0 1 0,-1-1 0,4 0 0,-3 1 0,2-1 0,1 1 0,-3-1 0,5 0 0,-4 1 0,4-4 0,-2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6:50:43.945"/>
    </inkml:context>
    <inkml:brush xml:id="br0">
      <inkml:brushProperty name="width" value="0.2" units="cm"/>
      <inkml:brushProperty name="height" value="0.2" units="cm"/>
      <inkml:brushProperty name="color" value="#008C3A"/>
    </inkml:brush>
  </inkml:definitions>
  <inkml:trace contextRef="#ctx0" brushRef="#br0">0 0 24575,'27'4'0,"14"10"0,-13 4 0,27 6 0,-21 2 0,17-2 0,-1 15 0,-13-14 0,37 27 0,-42-28 0,13 8 0,0 0 0,-6 0 0,32 22 0,-25-14 0,9 2 0,-3 4 0,16 1 0,-9-4 0,18 6 0,-12-6 0,-6-6 0,1 4 0,-14-7 0,8 2 0,-5 2 0,-12-10 0,4 5 0,-15-12 0,4 4 0,-10-5 0,4 1 0,-8-2 0,3 0 0,-5-4 0,1 3 0,-4-4 0,2 1 0,-5-1 0,6-3 0,-7-1 0,4 0 0,-5-3 0,1 3 0,-1-3 0,1-1 0,-1 1 0,1-1 0,-1-2 0,0 1 0,1-4 0,-4 5 0,3-6 0,-3 3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1:58.574"/>
    </inkml:context>
    <inkml:brush xml:id="br0">
      <inkml:brushProperty name="width" value="0.2" units="cm"/>
      <inkml:brushProperty name="height" value="0.2" units="cm"/>
      <inkml:brushProperty name="color" value="#FFC114"/>
    </inkml:brush>
  </inkml:definitions>
  <inkml:trace contextRef="#ctx0" brushRef="#br0">0 1256 24575,'0'-15'0,"0"1"0,0 9 0,0-4 0,0 2 0,0-4 0,0 4 0,0-4 0,0 1 0,0-2 0,0-4 0,0 2 0,0-2 0,0 4 0,0-1 0,0 4 0,0-3 0,0 3 0,0-1 0,0-2 0,0 3 0,0-4 0,0 1 0,0-1 0,0 1 0,0-4 0,0 2 0,3-5 0,-2 5 0,5-6 0,-5 7 0,5-3 0,-5 3 0,4-3 0,-4 3 0,2-3 0,0 4 0,-2-5 0,1 4 0,1-7 0,-2 7 0,2-3 0,0 3 0,-2-3 0,4 3 0,-4-3 0,5 0 0,-5 2 0,2-2 0,-1 4 0,-1-4 0,2 2 0,0-2 0,-3 0 0,6 3 0,-5-7 0,4 7 0,-1-7 0,-1 7 0,3-7 0,-5 3 0,5-4 0,-2 1 0,3 3 0,-1-3 0,1 3 0,0-3 0,-1 3 0,1-3 0,-3 7 0,2-3 0,-3 3 0,4-3 0,-1 3 0,0-3 0,1-1 0,0 0 0,-1 0 0,1-2 0,-1 5 0,1-2 0,-1 4 0,0-1 0,1 1 0,2 2 0,-3 1 0,3 3 0,-3 1 0,2 2 0,-1 0 0,1 1 0,-2 1 0,3-2 0,-3 3 0,3 0 0,0 0 0,-3 0 0,6 0 0,-6 0 0,6 0 0,-3 0 0,4 0 0,-1 0 0,-2 0 0,2 0 0,-3 0 0,4 0 0,-1 0 0,-2 0 0,-2 0 0,1 0 0,-3 0 0,3 3 0,-3 0 0,-1 3 0,1 2 0,0 2 0,0-1 0,-2 3 0,1-3 0,-4 4 0,4-4 0,-4 3 0,1-2 0,1-1 0,-3 3 0,5-6 0,-4 6 0,4-2 0,-4-1 0,4 3 0,-1-3 0,-1 4 0,3-1 0,-2 4 0,2-2 0,-2 5 0,1-5 0,-1 5 0,2-5 0,1 6 0,0-3 0,0 3 0,-1-3 0,1 3 0,0-3 0,-4 0 0,3 3 0,-2-7 0,3 7 0,-1-3 0,-2-1 0,2 0 0,-2 1 0,2-4 0,-2 3 0,1-3 0,-1-1 0,-1 4 0,3-5 0,-3 7 0,1-10 0,1 7 0,-4-2 0,5 1 0,-3 2 0,1 0 0,1-3 0,-1 7 0,2-7 0,-2 7 0,1-7 0,-4 3 0,5-3 0,-3-1 0,1-2 0,-2 2 0,1-6 0,-2 3 0,4-4 0,-5 4 0,3-2 0,-1 1 0,-1 1 0,4-3 0,-2 6 0,0-6 0,3 6 0,-5-5 0,4 1 0,-4-2 0,1 0 0,1-1 0,-3 1 0,3-1 0,-1 0 0,-1 1 0,1-1 0,0 1 0,-1-1 0,4 1 0,-4-1 0,4 1 0,-2 3 0,0 0 0,3 4 0,-3-1 0,1-2 0,1 1 0,-1-4 0,-1 1 0,2 1 0,-4-2 0,4 1 0,-4-2 0,1-1 0,1 1 0,-3-1 0,5 0 0,-4 1 0,1-1 0,0 0 0,2 1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1:59.869"/>
    </inkml:context>
    <inkml:brush xml:id="br0">
      <inkml:brushProperty name="width" value="0.2" units="cm"/>
      <inkml:brushProperty name="height" value="0.2" units="cm"/>
      <inkml:brushProperty name="color" value="#FFC114"/>
    </inkml:brush>
  </inkml:definitions>
  <inkml:trace contextRef="#ctx0" brushRef="#br0">0 1 24575,'30'0'0,"3"0"0,-7 0 0,4 0 0,-1 0 0,1 0 0,0 0 0,0 0 0,0 0 0,0 0 0,0 0 0,-1 0 0,-3 0 0,-1 0 0,-8 0 0,-1 0 0,-7 0 0,3 0 0,-5 0 0,1 0 0,-2 0 0,0 0 0,-1 0 0,1 0 0,-1 0 0,1 0 0,-1 0 0,0 0 0,0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04.177"/>
    </inkml:context>
    <inkml:brush xml:id="br0">
      <inkml:brushProperty name="width" value="0.2" units="cm"/>
      <inkml:brushProperty name="height" value="0.2" units="cm"/>
      <inkml:brushProperty name="color" value="#FFC114"/>
    </inkml:brush>
  </inkml:definitions>
  <inkml:trace contextRef="#ctx0" brushRef="#br0">0 42 24575,'0'31'0,"0"5"0,0-14 0,0 8 0,0 0 0,0 5 0,0 6 0,0 1 0,0 8 0,0-3 0,4 0 0,0-1 0,5-6 0,-5 1 0,3-6 0,-3 0 0,0-5 0,3 0 0,-6-5 0,5 0 0,-5-4 0,2-1 0,0 1 0,-2-1 0,5 1 0,-5 0 0,5-1 0,-6 1 0,3-1 0,1 5 0,-3-3 0,2 2 0,0 1 0,-2-3 0,2 6 0,-3-6 0,0 3 0,0-1 0,3-2 0,-2 7 0,2-8 0,-3 4 0,0-4 0,0-1 0,0 1 0,0 3 0,0-2 0,0 2 0,0-3 0,0 0 0,0 3 0,0-2 0,0 3 0,0-5 0,0 0 0,0 5 0,0-4 0,0 4 0,0-5 0,0 1 0,0-1 0,0 1 0,0-1 0,0 5 0,0-7 0,0 5 0,0-6 0,0 4 0,0-4 0,0 3 0,0-7 0,0 7 0,0-7 0,0 7 0,0-7 0,0 3 0,0-3 0,0-1 0,0-2 0,0 2 0,0-6 0,0 3 0,3 0 0,-2-3 0,1 3 0,-2-4 0,0 1 0,0 0 0,0-1 0,3 1 0,-2 0 0,1-1 0,-2 1 0,0-1 0,3 1 0,-3-1 0,3 1 0,-3 0 0,0-1 0,0 1 0,2-1 0,-1 1 0,6-3 0,-3-1 0,3-2 0,-1 0 0,-1 0 0,1 0 0,-1 0 0,4 3 0,-3-2 0,10 5 0,-6-6 0,10 7 0,-7-7 0,11 7 0,-6-3 0,7 0 0,-1 2 0,-2-2 0,7 0 0,-4 2 0,5-2 0,0 1 0,-1-2 0,1 0 0,4-2 0,-3 6 0,4-7 0,-5 4 0,-5-1 0,4-3 0,-3 3 0,-1 1 0,4-4 0,-7 6 0,7-2 0,-8 0 0,8 3 0,-7-3 0,3 0 0,-1 2 0,-2-2 0,3 3 0,-5 0 0,1-3 0,4 2 0,-4-2 0,4 3 0,0-3 0,0 3 0,1-3 0,3 0 0,-3-1 0,4-3 0,-1 3 0,1-2 0,-5 2 0,4-3 0,-3 0 0,3 3 0,1-2 0,-4 2 0,3-3 0,-8 0 0,8 0 0,-8 0 0,4 0 0,0 0 0,-4 3 0,4-2 0,-4 2 0,-1-3 0,1 0 0,-1 0 0,-3 0 0,3 0 0,-6 0 0,5 0 0,-2 0 0,0 0 0,3 0 0,-7 0 0,7 0 0,-7 0 0,4 0 0,-5 0 0,1 0 0,-1 0 0,-2 0 0,-2-2 0,1-2 0,-3 1 0,3-2 0,-3 2 0,-1 0 0,1-2 0,-3 2 0,2 0 0,-4-5 0,1 5 0,-2-5 0,0 2 0,0-2 0,0 1 0,0-1 0,0 0 0,0 1 0,0-5 0,-3-1 0,-1-8 0,0 0 0,-3-18 0,6 1 0,-3-9 0,4-4 0,0 4 0,0-5 0,0 0 0,0 0 0,0 6 0,0-5 0,0 10 0,0-5 0,0 1 0,0 4 0,0-10 0,0 4 0,0 1 0,0-5 0,0 14 0,0-8 0,0 9 0,0 1 0,0 0 0,0 5 0,0 0 0,0 0 0,0-4 0,0 3 0,0-4 0,0 5 0,0-4 0,0 3 0,0-14 0,0 9 0,0-10 0,0 0 0,0 5 0,0-10 0,0 10 0,0 0 0,0 2 0,0 8 0,0 1 0,0 1 0,0 7 0,0-2 0,0 7 0,0-3 0,0 3 0,0-4 0,0-3 0,0 2 0,-3-3 0,3 5 0,-4-1 0,1 1 0,3 3 0,-6 1 0,5 3 0,-4 4 0,4-3 0,-4 6 0,5-3 0,-5 3 0,1 1 0,1-1 0,-2 3 0,2-2 0,0 2 0,-2-3 0,2 0 0,-3 3 0,1-2 0,-1 5 0,0-5 0,1 4 0,-1-2 0,0 3 0,1 0 0,-4 0 0,3 0 0,-3 0 0,0 0 0,3 0 0,-6 0 0,3 0 0,-4 0 0,1 0 0,-1 0 0,1 0 0,-1 0 0,-3 3 0,3-2 0,-4 2 0,1-3 0,-1 0 0,0 3 0,-2-2 0,2 2 0,-4-3 0,-3 0 0,-2 0 0,-4 0 0,-5 0 0,0 0 0,-5 0 0,-1 0 0,-4 0 0,4 0 0,-4 0 0,-1 0 0,5 0 0,-10 0 0,10 0 0,-5 0 0,6 0 0,0 0 0,0 0 0,4 0 0,1 3 0,1-2 0,3 2 0,-4-3 0,5 0 0,5 0 0,-4 3 0,3-2 0,-4 2 0,4-3 0,-3 0 0,4 0 0,-1 0 0,1 0 0,5 0 0,-1 0 0,0 0 0,1 0 0,3 0 0,-3 0 0,3 0 0,0 0 0,-2 0 0,5 0 0,-5 0 0,2 4 0,0-4 0,-3 3 0,7-3 0,-7 0 0,7 0 0,-7 0 0,6 0 0,-5 3 0,5-2 0,-2 2 0,4-3 0,-1 0 0,1 0 0,2 0 0,2 0 0,2 0 0,0 0 0,1 3 0,-1-3 0,0 5 0,1-4 0,0 1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05.696"/>
    </inkml:context>
    <inkml:brush xml:id="br0">
      <inkml:brushProperty name="width" value="0.2" units="cm"/>
      <inkml:brushProperty name="height" value="0.2" units="cm"/>
      <inkml:brushProperty name="color" value="#FFC114"/>
    </inkml:brush>
  </inkml:definitions>
  <inkml:trace contextRef="#ctx0" brushRef="#br0">69 790 24575,'0'-23'0,"0"3"0,0 7 0,0-3 0,0-1 0,0-4 0,0 4 0,0-2 0,0 2 0,-3-4 0,2 1 0,-2-5 0,0 3 0,2-2 0,-2 3 0,1 4 0,1-3 0,-2 7 0,3-3 0,0 0 0,-2 5 0,1-4 0,-2 5 0,3-2 0,0-1 0,-2 1 0,1-1 0,-2 1 0,1 3 0,1-3 0,-1 2 0,-1-2 0,2 2 0,-5-1 0,6 4 0,-3-5 0,0 3 0,3 0 0,-3-3 0,3 2 0,-3-2 0,2-4 0,-2 2 0,3-2 0,0 4 0,0-4 0,0 5 0,0-4 0,0 5 0,0 1 0,0 0 0,0 1 0,-2 4 0,1-4 0,-1 5 0,2-3 0,0-2 0,0 2 0,0 1 0,0 2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07.492"/>
    </inkml:context>
    <inkml:brush xml:id="br0">
      <inkml:brushProperty name="width" value="0.2" units="cm"/>
      <inkml:brushProperty name="height" value="0.2" units="cm"/>
      <inkml:brushProperty name="color" value="#FFC114"/>
    </inkml:brush>
  </inkml:definitions>
  <inkml:trace contextRef="#ctx0" brushRef="#br0">1 57 24575,'23'0'0,"-2"0"0,-9 0 0,4 0 0,-2 0 0,5 0 0,-2 0 0,4 0 0,0 0 0,-1 0 0,1 0 0,-1 0 0,5 0 0,-3 0 0,6 0 0,-6 0 0,3 0 0,-5-3 0,5 2 0,-4-2 0,0 3 0,-1-3 0,-3 2 0,0-2 0,3 0 0,-7 2 0,3-5 0,-3 6 0,-1-3 0,1 3 0,-1-3 0,1 2 0,-1-1 0,1 2 0,-4-3 0,3 2 0,-2-1 0,2 2 0,-2 0 0,1 0 0,-1 0 0,2 0 0,1 0 0,-1-3 0,1 2 0,-1-1 0,-2 2 0,1 0 0,-1 0 0,2 0 0,1 0 0,-1 0 0,1 0 0,-4 0 0,3 0 0,-5 0 0,4 0 0,-4-3 0,4 3 0,-4-3 0,2 3 0,-4 0 0,1 0 0,-1 0 0,1 0 0,0-2 0,-1 1 0,1-2 0,0 3 0,-1 0 0,1 0 0,0 0 0,-1 0 0,0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19.051"/>
    </inkml:context>
    <inkml:brush xml:id="br0">
      <inkml:brushProperty name="width" value="0.2" units="cm"/>
      <inkml:brushProperty name="height" value="0.2" units="cm"/>
      <inkml:brushProperty name="color" value="#FFC114"/>
    </inkml:brush>
  </inkml:definitions>
  <inkml:trace contextRef="#ctx0" brushRef="#br0">0 24 24575,'15'0'0,"0"0"0,-9 0 0,2 0 0,-2 0 0,-1 0 0,1 0 0,-1 0 0,1 0 0,0 0 0,-1 0 0,1 0 0,0 0 0,-1 0 0,1 0 0,-1 0 0,1 0 0,0 0 0,-1 0 0,1 0 0,0 0 0,-1 0 0,1 0 0,0 0 0,-1 0 0,1 0 0,0 0 0,0-5 0,-1 3 0,1-3 0,0 5 0,-1 0 0,1 0 0,0 0 0,-1 0 0,1 0 0,-1-3 0,1 3 0,0-3 0,-1 3 0,1 0 0,-1 0 0,1-2 0,-1 1 0,1-1 0,-1 2 0,1 0 0,-1 0 0,1 0 0,0 0 0,-1 0 0,1 0 0,-1 0 0,1 0 0,-1 0 0,1 0 0,-1 0 0,0 0 0,1 0 0,-1 0 0,1 0 0,-1 0 0,1 5 0,-1-4 0,-2 7 0,2-8 0,-2 8 0,3-5 0,-3 6 0,2-6 0,-4 2 0,4-2 0,-5 2 0,5 1 0,-4-1 0,4 1 0,-5 0 0,5-1 0,-4 1 0,4-1 0,-5 1 0,3 0 0,-1-1 0,-1 1 0,4 0 0,-4-1 0,1 1 0,1-1 0,-3 1 0,3 0 0,-3-1 0,2 1 0,-1 0 0,2-1 0,-3 1 0,0-1 0,0 1 0,0 0 0,0-1 0,0 1 0,0-1 0,0 0 0,0 1 0,0-1 0,0 1 0,0-1 0,0 0 0,0 1 0,0-1 0,0 1 0,0-1 0,0 1 0,0-1 0,0 1 0,0-1 0,-3 0 0,3 0 0,-5 1 0,2-3 0,0 2 0,-2-2 0,4 3 0,-4-1 0,5 1 0,-3-1 0,1 1 0,1-1 0,-4 1 0,5-1 0,-5-2 0,4 4 0,-4-5 0,4 5 0,-1-1 0,-1-3 0,3 4 0,-3-1 0,3-1 0,0 3 0,0-3 0,0 0 0,0 1 0,0-1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1.853"/>
    </inkml:context>
    <inkml:brush xml:id="br0">
      <inkml:brushProperty name="width" value="0.2" units="cm"/>
      <inkml:brushProperty name="height" value="0.2" units="cm"/>
      <inkml:brushProperty name="color" value="#FFC114"/>
    </inkml:brush>
  </inkml:definitions>
  <inkml:trace contextRef="#ctx0" brushRef="#br0">1 133 24575,'15'-15'0,"-2"4"0,2 2 0,-6 3 0,3 0 0,-2 0 0,2 0 0,1 0 0,-1 2 0,0-1 0,4 1 0,-2-2 0,2-1 0,-4 1 0,1-1 0,-1 4 0,-2-2 0,2 4 0,-6-4 0,6 4 0,-6-1 0,3-1 0,0 3 0,-3-3 0,3 1 0,-4 1 0,4-1 0,-3 2 0,3 0 0,-3 0 0,-1 0 0,1 0 0,0 0 0,-1 0 0,1 0 0,-1 0 0,1 0 0,-1 0 0,1 0 0,-1 0 0,1 0 0,-1 0 0,0 0 0,1 0 0,-1 0 0,1 0 0,-1 5 0,1-2 0,-3 6 0,2-6 0,-2 2 0,0-2 0,2 3 0,-4-1 0,4 1 0,-2-1 0,0 1 0,2 0 0,-4-1 0,4 1 0,-5 0 0,5-1 0,-4 1 0,4 0 0,-4-1 0,4 1 0,-5 0 0,5-1 0,-4 1 0,4 0 0,-4-1 0,1 1 0,1 0 0,-3-1 0,3 1 0,-1-1 0,-1 1 0,1 0 0,-2-1 0,3 1 0,-2 0 0,1-1 0,1 1 0,-3-1 0,5 1 0,-4 0 0,1-1 0,1 1 0,-2 0 0,1-1 0,-2 1 0,0-1 0,0 1 0,0 0 0,0-1 0,0 1 0,0 0 0,0-1 0,0 1 0,0 0 0,0-1 0,0 4 0,0-3 0,0 3 0,0-3 0,0 2 0,0-1 0,0 2 0,0-4 0,0 1 0,0 0 0,0-1 0,0 1 0,0-1 0,0 1 0,0 0 0,0-1 0,0 1 0,0 0 0,-2-1 0,1 1 0,-4-3 0,4 5 0,-4-5 0,5 5 0,-5-5 0,2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3.784"/>
    </inkml:context>
    <inkml:brush xml:id="br0">
      <inkml:brushProperty name="width" value="0.2" units="cm"/>
      <inkml:brushProperty name="height" value="0.2" units="cm"/>
      <inkml:brushProperty name="color" value="#FFC114"/>
    </inkml:brush>
  </inkml:definitions>
  <inkml:trace contextRef="#ctx0" brushRef="#br0">0 96 24575,'19'6'0,"-5"-1"0,-6 1 0,1 0 0,-2 0 0,1 0 0,-2-3 0,0 2 0,-1-2 0,1 0 0,-1 2 0,4-4 0,-2 4 0,1-5 0,-2 3 0,-1-1 0,4-1 0,-2 4 0,1-4 0,-2 1 0,3-2 0,-3 0 0,3 3 0,-4-3 0,4 3 0,-2-3 0,1 0 0,-2 0 0,-1 2 0,4-1 0,-2 1 0,1-2 0,-2 0 0,0 0 0,2 0 0,-1 0 0,1 0 0,-2 0 0,0 0 0,-1 0 0,4 0 0,-3 0 0,3 0 0,0-2 0,-3-1 0,6-4 0,-6 2 0,6-2 0,-2 1 0,-1 0 0,0 1 0,-1-1 0,-1 0 0,1 2 0,-2-1 0,0 2 0,-1 0 0,1-2 0,-3 2 0,2 0 0,-2-2 0,0 2 0,2-3 0,-1 1 0,1-1 0,-2 0 0,2 1 0,-4-1 0,4 1 0,-5-1 0,3 1 0,-1-1 0,-1 0 0,1 1 0,1 0 0,-3-1 0,3 1 0,-3 0 0,0-1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6.060"/>
    </inkml:context>
    <inkml:brush xml:id="br0">
      <inkml:brushProperty name="width" value="0.2" units="cm"/>
      <inkml:brushProperty name="height" value="0.2" units="cm"/>
      <inkml:brushProperty name="color" value="#FFC114"/>
    </inkml:brush>
  </inkml:definitions>
  <inkml:trace contextRef="#ctx0" brushRef="#br0">0 0 24575,'9'15'0,"-1"-2"0,-3-8 0,-1 1 0,1 0 0,-2-1 0,2 1 0,-2 0 0,3-1 0,-3 4 0,3-3 0,-3 3 0,2-3 0,-2-1 0,3 1 0,-3 0 0,2-1 0,-4 1 0,4 0 0,-2-1 0,2 1 0,1-1 0,-1-2 0,-2 2 0,5-2 0,-5 3 0,5-1 0,-3-2 0,1 2 0,-1-5 0,1 3 0,-1-1 0,1-1 0,-1 1 0,1-2 0,-1 0 0,1 0 0,-1 0 0,1 0 0,-1 0 0,1 0 0,0 0 0,-1 0 0,4 0 0,-3 0 0,3 0 0,0 0 0,-3 0 0,6 0 0,-3 0 0,1 0 0,2 0 0,-6 0 0,3 0 0,-1 0 0,-1 0 0,5 0 0,-6 0 0,3-2 0,-4 1 0,4-1 0,-3-1 0,3 3 0,-3-6 0,-1 3 0,4 0 0,-2 1 0,1-1 0,-2 0 0,3 0 0,-3 0 0,3 1 0,-4 1 0,1-4 0,-1 5 0,-1-5 0,1 1 0,-2 1 0,0-4 0,-1 3 0,1-4 0,-2 2 0,1 1 0,-2-1 0,0 1 0,0-1 0,0 1 0,0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7.903"/>
    </inkml:context>
    <inkml:brush xml:id="br0">
      <inkml:brushProperty name="width" value="0.2" units="cm"/>
      <inkml:brushProperty name="height" value="0.2" units="cm"/>
      <inkml:brushProperty name="color" value="#FFC114"/>
    </inkml:brush>
  </inkml:definitions>
  <inkml:trace contextRef="#ctx0" brushRef="#br0">1 537 24575,'21'0'0,"-4"-6"0,-5 5 0,-5-7 0,2 5 0,-4-3 0,1 1 0,0-1 0,-1 3 0,1-2 0,0 2 0,-1-3 0,1 0 0,-1 1 0,1-1 0,0 0 0,-1 1 0,1-1 0,0 0 0,-1 1 0,1-1 0,-1 1 0,1-1 0,-3 1 0,2 2 0,-5-2 0,6 1 0,-6-1 0,5-1 0,-4 1 0,4-1 0,-2 0 0,0 1 0,2-4 0,-1 2 0,1-1 0,-1 2 0,1 0 0,-2 1 0,0-1 0,2 1 0,-2-1 0,0 1 0,-1-1 0,-2 1 0,0-1 0,0 1 0,0-1 0,0-2 0,0 1 0,0-1 0,0-1 0,0 3 0,0-3 0,0 0 0,0 3 0,0-6 0,0 3 0,0-4 0,0 1 0,0-1 0,0 1 0,0-1 0,0-3 0,0 3 0,0-4 0,0 5 0,0-1 0,0 1 0,0 2 0,0-1 0,0 4 0,0-1 0,0 2 0,0 1 0,0-1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29.799"/>
    </inkml:context>
    <inkml:brush xml:id="br0">
      <inkml:brushProperty name="width" value="0.2" units="cm"/>
      <inkml:brushProperty name="height" value="0.2" units="cm"/>
      <inkml:brushProperty name="color" value="#FFC114"/>
    </inkml:brush>
  </inkml:definitions>
  <inkml:trace contextRef="#ctx0" brushRef="#br0">0 0 24575,'0'15'0,"0"2"0,0-11 0,0 3 0,3 0 0,0-3 0,3 6 0,0-6 0,0 6 0,0-5 0,0 4 0,0-1 0,0 2 0,0-2 0,0 1 0,0-1 0,0-1 0,1 3 0,-2-5 0,1 4 0,0-4 0,0 1 0,-3-2 0,2 0 0,-2-1 0,3 1 0,-3 0 0,2-3 0,-2-1 0,3 1 0,0-3 0,-1 3 0,1-3 0,-1 2 0,1-1 0,-1 4 0,1-5 0,-1 5 0,1-4 0,-1 1 0,1-2 0,-1 0 0,1 3 0,0-3 0,-1 3 0,1-3 0,0 0 0,-1 0 0,1 0 0,0 0 0,-1 0 0,1 0 0,3 0 0,-3 0 0,6 0 0,-6 0 0,6 0 0,-6-3 0,3 0 0,-3-2 0,2 1 0,-1-1 0,1 5 0,-2-5 0,0 4 0,-3-4 0,2 2 0,-2 0 0,2-4 0,-2 3 0,0-1 0,-3 2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2.028"/>
    </inkml:context>
    <inkml:brush xml:id="br0">
      <inkml:brushProperty name="width" value="0.2" units="cm"/>
      <inkml:brushProperty name="height" value="0.2" units="cm"/>
      <inkml:brushProperty name="color" value="#FFC114"/>
    </inkml:brush>
  </inkml:definitions>
  <inkml:trace contextRef="#ctx0" brushRef="#br0">0 1 24575,'0'18'0,"0"1"0,0-10 0,0 1 0,3 1 0,0-1 0,3-1 0,-2 3 0,1-6 0,-2 3 0,3 0 0,-3-3 0,2 3 0,-2-3 0,1-1 0,1 4 0,-4-3 0,4 3 0,-2-3 0,3-1 0,-3 1 0,2 0 0,-2-1 0,0 1 0,2 0 0,-2-1 0,0 1 0,2-3 0,-4 2 0,7-2 0,-5 0 0,5 2 0,-2-4 0,-1 1 0,1 1 0,0 0 0,-1 0 0,-1 2 0,1-4 0,0 1 0,1-2 0,2 0 0,-2 0 0,-1 0 0,1 0 0,-1 0 0,1 0 0,-1 0 0,1 0 0,-1 0 0,1 0 0,-1-2 0,1 1 0,-1-4 0,1 5 0,-1-3 0,0 3 0,1 0 0,-1 0 0,1 0 0,-1 0 0,0-2 0,1 1 0,-1-1 0,1-1 0,-1 3 0,1-3 0,-1 1 0,-2-1 0,2 0 0,-1-3 0,-1 3 0,2-2 0,-2-1 0,2 1 0,1 1 0,-3 0 0,2 3 0,-2-4 0,3 4 0,-1-4 0,1 5 0,-3-5 0,1 2 0,-1 0 0,3-2 0,-3 2 0,-1-2 0,-2-1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4.517"/>
    </inkml:context>
    <inkml:brush xml:id="br0">
      <inkml:brushProperty name="width" value="0.2" units="cm"/>
      <inkml:brushProperty name="height" value="0.2" units="cm"/>
      <inkml:brushProperty name="color" value="#FFC114"/>
    </inkml:brush>
  </inkml:definitions>
  <inkml:trace contextRef="#ctx0" brushRef="#br0">1 0 24575,'22'0'0,"2"0"0,-11 0 0,7 0 0,-7 0 0,3 0 0,-3 0 0,-1 3 0,-2 0 0,2 1 0,-6 1 0,6-2 0,-6 0 0,6 3 0,-6-6 0,6 6 0,-6-5 0,3 1 0,-3 1 0,-1 0 0,1 0 0,3 0 0,-3-1 0,3-1 0,-4 4 0,1-5 0,0 3 0,-1 0 0,1-3 0,0 5 0,-1-2 0,1 0 0,-3 2 0,2-4 0,-2 6 0,0-3 0,2 2 0,-4-1 0,4-2 0,-5 3 0,3-1 0,-1 1 0,-1 0 0,2-1 0,-3 1 0,2-1 0,-1 1 0,1 0 0,1-1 0,-3 4 0,3-2 0,-3 4 0,0-4 0,2 1 0,-1-2 0,2 0 0,-3 2 0,0-1 0,0 1 0,0-2 0,0 0 0,0-1 0,0 1 0,0 0 0,0-1 0,0 1 0,0 0 0,0-1 0,0 1 0,0-1 0,-3 1 0,-2-3 0,1 1 0,-3-3 0,4 2 0,-3-3 0,-2 2 0,2-1 0,-2 1 0,2-2 0,1 3 0,-1-3 0,1 3 0,-1-3 0,0 0 0,1 0 0,-1 0 0,0 0 0,1 0 0,-1 0 0,0 0 0,1 0 0,-1 0 0,1 0 0,-1 0 0,0 0 0,1 0 0,-1 0 0,0 0 0,1 2 0,-1-1 0,1 2 0,-1-1 0,1-1 0,0 1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6.460"/>
    </inkml:context>
    <inkml:brush xml:id="br0">
      <inkml:brushProperty name="width" value="0.2" units="cm"/>
      <inkml:brushProperty name="height" value="0.2" units="cm"/>
      <inkml:brushProperty name="color" value="#FFC114"/>
    </inkml:brush>
  </inkml:definitions>
  <inkml:trace contextRef="#ctx0" brushRef="#br0">0 0 24575,'0'19'0,"0"-1"0,0-8 0,0-1 0,0 3 0,0-6 0,0 6 0,0-2 0,0 2 0,3-2 0,3 1 0,1-1 0,2-1 0,-3 3 0,-1-6 0,2 6 0,-2-6 0,1 3 0,0 0 0,0-3 0,0 3 0,-3-3 0,2-1 0,-4 1 0,4 0 0,-2-3 0,0 2 0,2-2 0,-2 2 0,0 1 0,2-3 0,-4 2 0,4-2 0,-2 3 0,2-1 0,1 1 0,-1 0 0,1-3 0,-3 2 0,2-2 0,-2 0 0,3 2 0,-3-2 0,2 0 0,0 0 0,-1-1 0,3-1 0,-3 1 0,1-2 0,3 0 0,-2 0 0,2 0 0,-2 0 0,-1 0 0,1 0 0,-1 0 0,1 0 0,0 0 0,-1 0 0,1 0 0,-1 0 0,1 0 0,0 0 0,-1 0 0,1 0 0,0 0 0,-1-2 0,1 1 0,0-1 0,-1 2 0,1 0 0,-1 0 0,0-3 0,1 3 0,0-5 0,-1 4 0,1-1 0,-1-1 0,1 3 0,0-3 0,-1 1 0,1 1 0,0-2 0,-1 1 0,1-1 0,-1 0 0,1-2 0,0 4 0,-1-4 0,1 4 0,0-4 0,-1 5 0,1-3 0,0 3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7:02:38.311"/>
    </inkml:context>
    <inkml:brush xml:id="br0">
      <inkml:brushProperty name="width" value="0.2" units="cm"/>
      <inkml:brushProperty name="height" value="0.2" units="cm"/>
      <inkml:brushProperty name="color" value="#FFC114"/>
    </inkml:brush>
  </inkml:definitions>
  <inkml:trace contextRef="#ctx0" brushRef="#br0">0 564 24575,'20'0'0,"6"0"0,-8 0 0,7 0 0,-1 0 0,-6 0 0,3-3 0,-5 2 0,-6-1 0,6-1 0,-10 2 0,3-2 0,-4 3 0,-2-2 0,0-6 0,-3 2 0,0-5 0,0 3 0,0 1 0,0-4 0,0 1 0,0-6 0,0 3 0,0-7 0,0 3 0,0 0 0,3 1 0,-3 4 0,3 2 0,-3 2 0,0 2 0,0 0 0,0 1 0,0-1 0,0-3 0,0 3 0,0-6 0,0 6 0,0-6 0,0 6 0,0-6 0,0 6 0,0-3 0,0 3 0,0 1 0,0-1 0,0 1 0,0-1 0,0 0 0,0 1 0,0-1 0,0 0 0,0 1 0,0-1 0,0 1 0,0-1 0,-2 0 0,1 1 0,-4-1 0,4 0 0,-4 1 0,2-4 0,0 3 0,-3-6 0,3 6 0,0-3 0,-3 0 0,3 3 0,0-3 0,-2 3 0,2 1 0,-1-4 0,-1 5 0,5-4 0,-5 5 0,4-3 0,-4 1 0,2-1 0,-2 1 0,2-1 0,-2 3 0,4-4 0,-3 3 0,3-4 0,-2 2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37:25.721"/>
    </inkml:context>
    <inkml:brush xml:id="br0">
      <inkml:brushProperty name="width" value="0.2" units="cm"/>
      <inkml:brushProperty name="height" value="0.2" units="cm"/>
      <inkml:brushProperty name="color" value="#FFC114"/>
    </inkml:brush>
  </inkml:definitions>
  <inkml:trace contextRef="#ctx0" brushRef="#br0">290 1 24575,'-32'0'0,"-11"0"0,14 0 0,-3 0 0,7 0 0,11 0 0,-5 0 0,7 0 0,0 0 0,0 0 0,0 0 0,0 0 0,0 0 0,1 0 0,9 0 0,9 10 0,0-2 0,9 4 0,-15-1 0,4-5 0,-5 6 0,6 0 0,-5-1 0,4 1 0,-5 0 0,0 0 0,0 0 0,0 0 0,0-1 0,0 1 0,0 0 0,0 0 0,0 0 0,0 0 0,0 0 0,0 0 0,0-1 0,0 1 0,0-1 0,0 1 0,0-1 0,0 1 0,0-1 0,0 1 0,0-1 0,0 1 0,0 0 0,0-1 0,0 1 0,0 0 0,0 0 0,0-1 0,0 1 0,0 0 0,0 0 0,0 0 0,0 0 0,0-1 0,0 1 0,0-1 0,0 1 0,0-1 0,0 2 0,0-2 0,0 1 0,0 0 0,0 0 0,0 0 0,-5 0 0,4-1 0,-4 1 0,5 0 0,-5-6 0,4 5 0,-5-4 0,6 4 0,-5-4 0,4 4 0,-5-5 0,6 6 0,-5 0 0,4-1 0,-5 1 0,6-1 0,0 1 0,0-1 0,-5-4 0,3 3 0,-3-4 0,5 6 0,0-1 0,0 0 0,0 0 0,0 0 0,5-4 0,1-2 0,6-5 0,-1 0 0,0 0 0,0 0 0,1 0 0,-1 0 0,2 0 0,-2 0 0,1 0 0,1 0 0,-1 0 0,0 0 0,0 0 0,0 0 0,0 0 0,0 0 0,1 0 0,-1 0 0,0 0 0,0 0 0,0 0 0,0 0 0,0 0 0,0 0 0,0 0 0,0 0 0,0 0 0,-1 0 0,2 0 0,-2 0 0,2 0 0,-2-6 0,1 5 0,0-4 0,0 5 0,0 0 0,-1 0 0,1 0 0,-6 0 0,-1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37:29.080"/>
    </inkml:context>
    <inkml:brush xml:id="br0">
      <inkml:brushProperty name="width" value="0.2" units="cm"/>
      <inkml:brushProperty name="height" value="0.2" units="cm"/>
      <inkml:brushProperty name="color" value="#FFC114"/>
    </inkml:brush>
  </inkml:definitions>
  <inkml:trace contextRef="#ctx0" brushRef="#br0">243 1 24575,'18'0'0,"5"0"0,-3 0 0,-1 0 0,-1 0 0,-6 0 0,0 0 0,0 0 0,0 0 0,0 0 0,0 0 0,0 0 0,0 0 0,0 0 0,0 0 0,-5 4 0,-2 3 0,-5 4 0,0 0 0,0 0 0,0 1 0,0 0 0,0 0 0,0 0 0,0 0 0,0 0 0,0 0 0,0 0 0,0 0 0,0 0 0,0 7 0,0-5 0,0 11 0,0-11 0,0 4 0,0 1 0,0-5 0,0 11 0,0-11 0,0 11 0,0-4 0,0-1 0,0 5 0,0-11 0,0 11 0,0-11 0,0 5 0,0-7 0,0 0 0,0 0 0,0 0 0,0 0 0,0 0 0,0 0 0,0 0 0,0 0 0,0-1 0,0 1 0,0-1 0,0 1 0,0 0 0,0 1 0,0-1 0,0 0 0,0 0 0,0-1 0,0 1 0,0 0 0,0 0 0,0 0 0,0-1 0,0 0 0,0 1 0,0-1 0,0 0 0,-5-5 0,-2 5 0,-5-10 0,0 4 0,0 1 0,0-5 0,0 10 0,-7-4 0,5 0 0,-11 5 0,5-10 0,-7 10 0,6-11 0,-4 11 0,5-11 0,-7 5 0,0-6 0,0 0 0,7 0 0,-5 0 0,11 0 0,-5 0 0,7 0 0,0 0 0,0 0 0,0 0 0,1 0 0,5 0 0,1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37:49.060"/>
    </inkml:context>
    <inkml:brush xml:id="br0">
      <inkml:brushProperty name="width" value="0.3" units="cm"/>
      <inkml:brushProperty name="height" value="0.6" units="cm"/>
      <inkml:brushProperty name="color" value="#FF8517"/>
      <inkml:brushProperty name="tip" value="rectangle"/>
      <inkml:brushProperty name="rasterOp" value="maskPen"/>
    </inkml:brush>
  </inkml:definitions>
  <inkml:trace contextRef="#ctx0" brushRef="#br0">1 64 16383,'48'0'0,"-8"0"0,-28 0 0,1 0 0,4 0 0,-3 0 0,3 0 0,1 0 0,-5 0 0,5 0 0,-1 0 0,-3 0 0,3 0 0,7 0 0,-9 0 0,10 0 0,-7 0 0,-4 0 0,11 0 0,-11 0 0,5 0 0,-1 0 0,-4 0 0,11 0 0,-11 0 0,5 0 0,-2 0 0,3 0 0,0 5 0,-2-3 0,-6 3 0,6-5 0,-5 0 0,5 6 0,-1-5 0,-3 4 0,3-5 0,1 0 0,-5 0 0,5 0 0,-1 0 0,-3 0 0,3 0 0,1 0 0,-5 0 0,5 0 0,-1 0 0,-3 0 0,4 0 0,-1 0 0,-3 0 0,3 0 0,0 0 0,-3 0 0,3 0 0,0 0 0,-3 0 0,3 0 0,1 0 0,-5 0 0,5 0 0,0 0 0,-5 0 0,5 0 0,-1 0 0,3 0 0,-1 0 0,0 0 0,-7 0 0,6 0 0,-5 0 0,5 0 0,-1-5 0,-3 4 0,3-5 0,1 6 0,-5 0 0,5 0 0,-1-5 0,-3 4 0,3-5 0,2 6 0,-5 0 0,4 0 0,6 0 0,-8 0 0,8-5 0,-6 3 0,-4-3 0,4 5 0,1 0 0,-5 0 0,5 0 0,5 0 0,-9-5 0,9 3 0,-12-3 0,0 5 0,6 0 0,-5 0 0,5 0 0,-1 0 0,-3 0 0,3 0 0,1 0 0,-5 0 0,5 0 0,-1 0 0,-3 0 0,3 0 0,1 0 0,-5 0 0,5 0 0,6 0 0,-9 0 0,9 0 0,-5 0 0,-5 0 0,11 0 0,-5 0 0,1 0 0,-3 0 0,1 0 0,-5 0 0,4 0 0,1 0 0,-5 0 0,5 0 0,5 0 0,-9 0 0,15 0 0,-16 0 0,11 0 0,-11 0 0,11-6 0,-11 4 0,11-4 0,-11 6 0,11-6 0,-11 5 0,5-5 0,-2 6 0,3 0 0,-1 0 0,0 0 0,-7 0 0,6 0 0,-4-5 0,5 3 0,-2-3 0,-3 5 0,3 0 0,1 0 0,-5 0 0,5 0 0,-1 0 0,-3 0 0,3 0 0,1 0 0,-5 0 0,5 0 0,0 0 0,-5 0 0,5 0 0,-1 0 0,-4 0 0,4 0 0,1 0 0,-5 0 0,5 0 0,-1 0 0,-3 0 0,3 0 0,1 0 0,-5 0 0,4 0 0,1 0 0,-5 0 0,5 0 0,0 0 0,-5 0 0,5 0 0,-1 0 0,-4 0 0,12 0 0,-12 0 0,6 0 0,-2 0 0,-3 0 0,3 0 0,2 0 0,-5 0 0,5 0 0,5 0 0,-9 0 0,9 0 0,-12 0 0,0 0 0,6 0 0,-5 0 0,5 0 0,-1 0 0,-3 0 0,3 0 0,1 0 0,-5 0 0,5 0 0,-1 0 0,-3 0 0,3 0 0,1 0 0,-5 0 0,5 0 0,-1 0 0,-4 0 0,5 0 0,-1 0 0,-3 0 0,3 0 0,1 0 0,-5 0 0,5 0 0,-1 0 0,-3 0 0,3 0 0,1 0 0,-5 0 0,9 0 0,-9 0 0,4 0 0,0 0 0,-4 0 0,9 0 0,-9 0 0,3 0 0,1 0 0,-5 0 0,10 0 0,-9 0 0,5 0 0,-1 0 0,-4 0 0,5 5 0,-2-3 0,-3 3 0,9-5 0,-9 0 0,3 0 0,1 0 0,-5 0 0,5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44.50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1 125 16383,'56'0'0,"-4"0"0,-17 0 0,6 0 0,-4 0 0,11 0 0,2 0 0,-5 0 0,10 0 0,-11 0 0,6 0 0,0 0 0,0 0 0,1 0 0,7 0 0,-6 0 0,6 0 0,0 0 0,-6 0 0,6 0 0,0 0 0,2 0 0,0 0 0,6-6 0,-13 4 0,5-9 0,0 9 0,-6-9 0,6 10 0,-8-10 0,1 9 0,-1-3 0,-7-1 0,5 5 0,-5-4 0,8 5 0,-1 0 0,0 0 0,-7 0 0,6 0 0,-6 0 0,7 0 0,0 0 0,1 0 0,-1 0 0,0 0 0,0-6 0,1 5 0,-1-5 0,8 6 0,-6-5 0,14 4 0,-13-5 0,5 0 0,0 5 0,-6-5 0,6 6 0,0 0 0,-6 0 0,6 0 0,-7 0 0,-8 0 0,5 0 0,-4 0 0,6 0 0,-7-5 0,6 4 0,-6-4 0,0 5 0,6 0 0,-6 0 0,7-6 0,1 5 0,-1-5 0,8 6 0,-6 0 0,14 0 0,-14 0 0,7 0 0,-9 0 0,0 0 0,0 0 0,-6 0 0,4 0 0,-11 0 0,4 0 0,-6 0 0,-1 0 0,1 0 0,-6 0 0,4 0 0,-5 0 0,1 0 0,-2 0 0,-6 0 0,-5 0 0,4 0 0,-10 0 0,10 0 0,-5 0 0,1 0 0,2 0 0,-3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48.55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1 211 16383,'63'0'0,"11"0"0,-4 0 0,15 0 0,4 0 0,11 0 0,-9 0 0,-27 0 0,-1 0 0,15 0 0,2-4 0,1 0 0,0 2 0,-11-5 0,0-1 0,21-1 0,-42 2 0,2-1 0,2 0 0,1 0 0,7 0 0,0 0 0,27-1 0,-30 1 0,0 2 0,22 4 0,10-11 0,8 5 0,-11 0 0,1-5 0,0 11 0,-9-4 0,-3 6 0,-8 0 0,-7-6 0,-3 5 0,-8-5 0,0 6 0,0 0 0,-6 0 0,4 0 0,-4 0 0,6 0 0,0 0 0,0 0 0,7 0 0,-12 0 0,18 0 0,-17 0 0,12 0 0,-8 0 0,0 0 0,1 0 0,-8 0 0,5 0 0,-4 0 0,6 0 0,0 0 0,8 0 0,-5 0 0,13 0 0,-6 0 0,16 0 0,-6 0 0,7 0 0,-9 0 0,9-6 0,-7 4 0,7-10 0,-1 10 0,-5-10 0,14 11 0,14-5 0,-23 6 0,-23 0 0,-2 0 0,20 0 0,17 0 0,0 0 0,9 0 0,-7 0 0,-1 0 0,-4 0 0,-29 0 0,-1 0 0,23 0 0,-9 0 0,-2 0 0,0 0 0,2 0 0,0 0 0,1 0 0,-8 0 0,1 0 0,20 0 0,17 0 0,-2 0 0,-1 0 0,-7 0 0,7 0 0,-36 0 0,-2 0 0,20 0 0,-5 0 0,-1 0 0,-3 0 0,5 0 0,-1 0 0,-3 0 0,-9 0 0,1 0 0,10 0 0,-20 0 0,1 0 0,36 0 0,7 6 0,-9-4 0,-33 5 0,-2 0 0,23-6 0,-7 3 0,-2 0 0,-5-4 0,-5 3 0,2 0 0,12-1 0,26 11 0,-7-11 0,7 5 0,-9-7 0,-9 0 0,7 7 0,-16-6 0,15 6 0,-15-7 0,7 6 0,0-5 0,-7 5 0,7 0 0,-9-4 0,-1 10 0,1-11 0,0 11 0,-8-10 0,6 10 0,-13-10 0,13 10 0,-14-11 0,6 5 0,-8 0 0,1-5 0,-1 5 0,0-6 0,0 5 0,1-3 0,7 9 0,-6-9 0,6 4 0,0 0 0,-6-5 0,7 6 0,-1-7 0,-6 0 0,6 0 0,0 0 0,-6 0 0,6 0 0,-7 0 0,7 0 0,-6 0 0,14 0 0,-6 0 0,8 0 0,9 0 0,-7 0 0,7 0 0,-1 0 0,-5 6 0,5-5 0,-8 5 0,0-6 0,0 0 0,-8 0 0,6 0 0,-6 0 0,0 0 0,6 0 0,-13 0 0,5 0 0,-8 0 0,0 0 0,0 0 0,1 0 0,-1 0 0,0 0 0,-6 0 0,4 0 0,-5 0 0,8 0 0,-8 0 0,6 0 0,-6 0 0,15 0 0,-6 0 0,6 0 0,0 0 0,3 0 0,6-6 0,-6 5 0,5-5 0,-6 6 0,8 0 0,-8 0 0,6 0 0,-14 0 0,6 0 0,-8 0 0,8 0 0,-5 0 0,5-6 0,0 5 0,-6-5 0,14 6 0,-6 0 0,17 0 0,-7 0 0,7 0 0,-9 0 0,0 0 0,-8 0 0,6 0 0,-21 0 0,11 0 0,-19 0 0,4 0 0,-6 0 0,-6 0 0,-2 0 0,-6 0 0,0 0 0,0 0 0,0 0 0,-5 0 0,3 0 0,3 0 0,1 0 0,4 0 0,-6 0 0,0 0 0,0 0 0,0 0 0,0 0 0,-5 0 0,4 0 0,-9 0 0,8 0 0,-5 0 0,1 0 0,3 0 0,-3 0 0,0 0 0,3 0 0,-4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52.60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1 205 16383,'65'0'0,"4"0"0,-8 0 0,15 0 0,23 0 0,-48 0 0,1 0 0,18 0 0,2 0 0,-4 0 0,1 0 0,16 0 0,2 0 0,-6 0 0,0 0 0,5 0 0,0 0 0,0 0 0,-1 0 0,2 0 0,1 0 0,5 0 0,1 0 0,0 0 0,0 0 0,-7-4 0,0 0 0,6 3 0,-2 0 0,-9-3 0,-1 0 0,-1 0 0,0 0 0,-1 0 0,-2-1 0,-9 0 0,0 0 0,11-3 0,-1 1 0,-10 6 0,0 0 0,4-6 0,1-2 0,-7 5 0,1-1 0,5-3 0,1-1 0,-5 4 0,0 1 0,5-4 0,-1 0 0,-16 4 0,1 0 0,26-4 0,0-2 0,-28 2 0,1 1 0,33 1 0,2 1 0,-28 1 0,-1 1 0,11-1 0,-1 1 0,-4 2 0,-2 0 0,-4-3 0,-2 0 0,-9 4 0,0 0 0,6 0 0,0 0 0,37 0 0,-35 0 0,1 0 0,40 0 0,-46 0 0,-1 0 0,37 0 0,-37 0 0,1 0 0,36 0 0,7 0 0,-9 0 0,0 0 0,-1 0 0,1 0 0,-9 0 0,6 0 0,-15 0 0,7 6 0,-17-4 0,5 4 0,-12 0 0,12-5 0,-5 4 0,0-5 0,6 0 0,-5 7 0,6-6 0,-6 5 0,5-6 0,-6 0 0,0 0 0,6 6 0,-14-4 0,6 4 0,-8-6 0,0 0 0,1 0 0,-1 0 0,8 0 0,-6 0 0,6 0 0,0 0 0,2 0 0,8 0 0,0 0 0,0 0 0,-1 0 0,1 0 0,9 0 0,-7 6 0,7-5 0,-9 11 0,-1-10 0,1 4 0,0 0 0,-1-5 0,1 11 0,0-10 0,0 10 0,0-10 0,0 4 0,-1 0 0,1-5 0,0 11 0,-8-10 0,-1 9 0,-1-9 0,-6 3 0,6 1 0,-15-5 0,14 11 0,-12-11 0,13 11 0,0-11 0,2 5 0,8 0 0,0-4 0,9 4 0,-7-6 0,15 6 0,-15-4 0,16 4 0,-16-6 0,15 0 0,3 7 0,-15-5 0,-16 5 0,-2 0 0,5-5 0,1 1 0,1 1 0,14 3 0,24-6 0,-15 6 0,4-7 0,1 0 0,7 0 0,-9 0 0,-9 0 0,6 0 0,-15 0 0,16 0 0,-17 0 0,8 0 0,-1 6 0,-6-4 0,7 4 0,-9-6 0,-8 6 0,6-5 0,-14 5 0,6-1 0,-7-3 0,-1 3 0,0-5 0,0 6 0,-6-5 0,4 5 0,-5-6 0,1 0 0,4 0 0,-4 6 0,6-5 0,0 5 0,0-6 0,8 0 0,2 0 0,8 0 0,0 0 0,0 0 0,0 0 0,0 0 0,0 0 0,-8 0 0,6 0 0,-14 0 0,14 0 0,-6 0 0,8 0 0,0 0 0,29 0 0,-29 0 0,-17 0 0,1 0 0,19 0 0,8 0 0,7 0 0,-24 0 0,13 0 0,-23 0 0,-1 0 0,-9 0 0,-8 0 0,1 0 0,-7 0 0,-1 0 0,-11 0 0,4 0 0,-4 0 0,0 0 0,3 0 0,-4 0 0,-1 0 0,4 0 0,-4 0 0,1 0 0,3 0 0,-4 0 0,6 0 0,0 0 0,2 0 0,5 0 0,-5 0 0,11 0 0,-4 0 0,5 0 0,1 0 0,0 0 0,-7 0 0,-1 0 0,-11 0 0,-1 0 0,3 0 0,-6 0 0,5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6:55.42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 16383,'80'0'0,"2"0"0,-30 0 0,23 0 0,-4 0 0,17 0 0,-1 0 0,1 0 0,0 0 0,-1 0 0,1 0 0,-9 0 0,6 0 0,-7 0 0,1 0 0,7 0 0,-16 0 0,6 0 0,-8 0 0,0 0 0,0 0 0,0 0 0,-8 0 0,6 0 0,-14 0 0,6 0 0,-15 0 0,6 0 0,-13 0 0,6 0 0,-8 0 0,0 0 0,8 0 0,-6 0 0,5 0 0,-6 0 0,-1 0 0,8 0 0,-6 0 0,6 0 0,-7 0 0,-1 0 0,1 0 0,6 0 0,-4 0 0,4 0 0,1 0 0,-6 0 0,13 0 0,-6 0 0,7 0 0,1 0 0,-1 0 0,0 0 0,0 0 0,1 0 0,7 0 0,-13 0 0,12 0 0,-14 0 0,7 0 0,-7 0 0,6 0 0,-13 0 0,6 0 0,-7 0 0,-1 0 0,1 0 0,-1 0 0,1 0 0,0 0 0,-1 0 0,-5 0 0,11 0 0,-10 0 0,12 0 0,-7 0 0,6 0 0,-5 0 0,13 0 0,-6 0 0,7 0 0,-6 0 0,4 0 0,-5 0 0,1 0 0,-3 0 0,1 6 0,-6-5 0,5 5 0,1-6 0,-6 0 0,6 0 0,0 0 0,-6 0 0,5 0 0,-6 0 0,0 0 0,-1 0 0,1 0 0,-1 0 0,1 0 0,0 0 0,-1 0 0,1 0 0,-7 0 0,6 0 0,1 0 0,1 0 0,6 0 0,-7 0 0,-1 0 0,8 0 0,-6 0 0,6 0 0,-8 0 0,7 0 0,-4 0 0,4 0 0,-6 0 0,0 0 0,-1 0 0,1 0 0,-1 0 0,1 0 0,-1 0 0,0 0 0,1 0 0,6 0 0,-4 0 0,4 0 0,-6 0 0,-7 0 0,5 0 0,-10 0 0,4 0 0,-6 0 0,0 0 0,0 0 0,0 0 0,-5 0 0,4 0 0,-9 0 0,8 0 0,-5 0 0,1 0 0,2 0 0,-3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7:00.70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41 16383,'56'0'0,"-4"0"0,-18 0 0,1 0 0,6 0 0,3 0 0,-1 0 0,6 0 0,-6 0 0,0 0 0,6 0 0,-13 0 0,6 0 0,-1 0 0,-4 0 0,-2 0 0,5 0 0,-10 0 0,6 0 0,-3 0 0,-4 0 0,5 0 0,1 0 0,0 0 0,-1 0 0,1 0 0,0 0 0,-1 0 0,1 0 0,-1 0 0,1 0 0,0 0 0,-1 0 0,1 0 0,-6 0 0,4 0 0,-5 0 0,7 0 0,-7 0 0,6 0 0,-12 0 0,5 0 0,-6 0 0,6 0 0,-4 0 0,4 0 0,0 0 0,-4 0 0,4 0 0,0 0 0,-5 0 0,11 0 0,-10 0 0,4 0 0,0 0 0,-4 0 0,10 0 0,-11-4 0,5 2 0,-6-2 0,7 4 0,-6 0 0,5 0 0,-6 0 0,0 0 0,0 0 0,0 0 0,0 0 0,0 0 0,0 0 0,1 0 0,-1 0 0,-6 0 0,5 0 0,-4 0 0,5 0 0,-5 0 0,4 0 0,-4 0 0,5-5 0,-5 4 0,4-4 0,-5 5 0,1 0 0,4 0 0,-4 0 0,0 0 0,4 0 0,-4 0 0,-1 0 0,5 0 0,-9 0 0,9 0 0,-4 0 0,5 0 0,0 0 0,-5 0 0,3 0 0,-3 0 0,5-5 0,0 4 0,6-3 0,-4 4 0,4 0 0,0 0 0,-4 0 0,10 0 0,-11 0 0,5 0 0,-6 0 0,0 0 0,1 0 0,-1 0 0,-6 0 0,0 0 0,3 0 0,-6 0 0,10 0 0,-8 0 0,0 0 0,8-5 0,-11 4 0,7-3 0,0 4 0,-7 0 0,12 0 0,-9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7:03.82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0 166 16383,'58'0'0,"-2"0"0,11 0 0,-19 0 0,3 0 0,0 0 0,-5 0 0,8 0 0,3 0 0,10 0 0,30 0 0,-9 0 0,-1 0 0,-8 0 0,6 0 0,-14 0 0,14 0 0,-15 0 0,-1 0 0,-3 0 0,-14 0 0,14 0 0,-13 0 0,5 0 0,-8 0 0,0 0 0,0 0 0,-6 0 0,4-5 0,-11 3 0,11-3 0,-12 5 0,6 0 0,-14 0 0,5-6 0,-4 5 0,5-4 0,-5 5 0,4 0 0,-4 0 0,-1 0 0,5 0 0,-4 0 0,0 0 0,4 0 0,-5 0 0,7 0 0,-1 0 0,8 0 0,-6 0 0,6 0 0,0 0 0,1 0 0,7 0 0,0 0 0,-6 0 0,4 0 0,-5 0 0,8 0 0,7-6 0,-6 4 0,6-4 0,0 6 0,2 0 0,8 0 0,-1 0 0,-7 0 0,15-6 0,-21 4 0,21-4 0,-15 0 0,8 4 0,0-10 0,-8 11 0,6-11 0,-14 10 0,7-10 0,-9 11 0,8-5 0,-6 6 0,6 0 0,-7-5 0,-1 3 0,0-3 0,0 5 0,-6 0 0,4-6 0,-11 5 0,4-5 0,-6 6 0,-1-5 0,1 4 0,0-4 0,-1 5 0,1 0 0,0 0 0,-1 0 0,1 0 0,-1 0 0,1 0 0,0 0 0,-1 0 0,1 0 0,6 0 0,-4 0 0,4-5 0,-6 3 0,0-3 0,6 5 0,-5 0 0,13 0 0,-13 0 0,13 0 0,-13-5 0,13 4 0,-13-4 0,13 5 0,-13 0 0,6 0 0,-1 0 0,-4 0 0,-2 0 0,-2 0 0,-10 0 0,4 0 0,-11 0 0,4 0 0,-10 0 0,14 0 0,-12 0 0,12 0 0,-13 0 0,13 0 0,-12 0 0,7 0 0,-5 0 0,6 0 0,-3 0 0,2 0 0,-5 0 0,1 0 0,4 0 0,-5 0 0,4 0 0,-4 0 0,4 0 0,-3 0 0,3 0 0,-3 0 0,0 0 0,5 0 0,-9 0 0,9 0 0,-5 0 0,0 0 0,3 0 0,-3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7T18:27:06.53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76 16383,'55'0'0,"-4"0"0,-16 0 0,6 0 0,2 0 0,8 0 0,-1 0 0,0 0 0,0 0 0,-6 0 0,4 0 0,-12 0 0,5 0 0,-6-5 0,0 4 0,-1-5 0,1 6 0,-7-4 0,5 3 0,-4-4 0,5 0 0,-5-1 0,4 0 0,-11 1 0,6 0 0,-2 4 0,-3-8 0,4 8 0,-6-4 0,-5 5 0,4-5 0,-5 4 0,1-4 0,4 5 0,-9 0 0,8 0 0,2 0 0,-4 0 0,1 0 0,-4 0 0,1 0 0,4 0 0,-5 0 0,-1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48:41.647"/>
    </inkml:context>
    <inkml:brush xml:id="br0">
      <inkml:brushProperty name="width" value="0.2" units="cm"/>
      <inkml:brushProperty name="height" value="0.2" units="cm"/>
      <inkml:brushProperty name="color" value="#FFC114"/>
    </inkml:brush>
  </inkml:definitions>
  <inkml:trace contextRef="#ctx0" brushRef="#br0">670 1 24575,'-18'0'0,"-6"0"0,11 0 0,-13 0 0,6 0 0,-7 0 0,-7 0 0,5 0 0,-6 0 0,1 0 0,-3 0 0,1 0 0,-7 0 0,14 0 0,-5 0 0,7 0 0,0 0 0,0 0 0,7 0 0,1 0 0,0 0 0,6 0 0,-6 0 0,7 0 0,0 0 0,0 0 0,0 0 0,6 5 0,1 1 0,5 5 0,0 1 0,0 0 0,0 0 0,0-1 0,5-4 0,-4 3 0,5-3 0,-6 5 0,5-5 0,-4 3 0,5-3 0,-6 5 0,0 0 0,5-5 0,-3 4 0,3-5 0,-5 7 0,0-1 0,0 0 0,0 0 0,5 0 0,-3 0 0,3 0 0,-5 1 0,0-1 0,0 0 0,0 0 0,0 0 0,0 0 0,0 0 0,0 1 0,0-1 0,0 0 0,0 0 0,0 0 0,0 0 0,0 0 0,0 0 0,0 1 0,0-1 0,0 0 0,0 0 0,0 0 0,0 0 0,0 0 0,0 1 0,0-1 0,0 0 0,0 0 0,0 0 0,0 0 0,0 0 0,0 0 0,0 0 0,0 0 0,0 0 0,0-1 0,0 2 0,0-2 0,0 2 0,0-1 0,0 0 0,0 0 0,0 0 0,0 0 0,0 0 0,0 0 0,0 1 0,0-1 0,0 0 0,0 0 0,0 0 0,0 0 0,0 0 0,0 1 0,0-1 0,0 0 0,0 0 0,0 0 0,0 0 0,0 0 0,0 0 0,0 0 0,0 0 0,0 0 0,0 0 0,0 0 0,0 0 0,-5 0 0,3 0 0,-3 0 0,5 1 0,0-1 0,0 0 0,0 0 0,0 0 0,0 0 0,0 0 0,0 1 0,0-1 0,0 0 0,0 0 0,0 0 0,0 0 0,0 0 0,-5 0 0,3 1 0,-3-1 0,5 0 0,0 0 0,0 0 0,0 0 0,0 0 0,0 1 0,0-1 0,0 0 0,-6 0 0,5 0 0,-4 0 0,5 0 0,0 1 0,0-1 0,0 0 0,0 0 0,0-1 0,0 2 0,0-1 0,0 0 0,0 0 0,0 0 0,0 0 0,0 0 0,0 1 0,0-2 0,0 1 0,0 0 0,0 0 0,0 1 0,0-1 0,0 0 0,0 0 0,0 0 0,0 0 0,0 0 0,0 1 0,0-1 0,0 0 0,0 0 0,0 0 0,0 0 0,0 0 0,0 0 0,0 1 0,0-1 0,0 0 0,0 0 0,0 0 0,0 0 0,0 0 0,0 1 0,0-1 0,0 0 0,0 0 0,0 0 0,0 0 0,0 0 0,0 0 0,0 0 0,0 0 0,0 0 0,0 0 0,0 0 0,0 0 0,0 0 0,5 0 0,-4 0 0,5 0 0,-1 0 0,-3 0 0,3 0 0,0 0 0,-3-1 0,8 1 0,-8-1 0,3 1 0,0-6 0,1-1 0,0 0 0,4-3 0,-9 8 0,4-3 0,0-1 0,-3 5 0,8-10 0,-9 10 0,10-10 0,-5 9 0,6-8 0,-1 3 0,1 0 0,-1-4 0,0 4 0,1-5 0,-1 0 0,0 0 0,-5 6 0,5-5 0,-5 4 0,6-5 0,-1 0 0,1 5 0,0-3 0,-1 3 0,1-5 0,-1 0 0,0 0 0,1 0 0,-1 0 0,1 0 0,-1 0 0,1 0 0,-1 0 0,1 0 0,0 0 0,0 0 0,-1 0 0,1 0 0,-1 0 0,0 0 0,0 0 0,0 0 0,1 0 0,-1 0 0,0 0 0,1 0 0,-6 5 0,5-4 0,-5 4 0,6-5 0,-1 0 0,1 0 0,-6 5 0,5-3 0,-5 3 0,1 0 0,-2 1 0,-5 0 0,0-1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48:46.646"/>
    </inkml:context>
    <inkml:brush xml:id="br0">
      <inkml:brushProperty name="width" value="0.2" units="cm"/>
      <inkml:brushProperty name="height" value="0.2" units="cm"/>
      <inkml:brushProperty name="color" value="#FFC114"/>
    </inkml:brush>
  </inkml:definitions>
  <inkml:trace contextRef="#ctx0" brushRef="#br0">66 1 24575,'32'0'0,"-2"0"0,-3 0 0,0 0 0,0 0 0,0 0 0,0 0 0,0 0 0,-1 0 0,-5 0 0,4 0 0,-5 0 0,1 0 0,4 0 0,-11 0 0,4 0 0,-5 0 0,-1 0 0,0 0 0,0 0 0,0 0 0,0 0 0,0 0 0,0 0 0,-1 0 0,-4 5 0,-2 1 0,-5 6 0,0-1 0,0 0 0,0 0 0,0 0 0,0 0 0,0 1 0,0-1 0,0 1 0,0-1 0,0 1 0,0 0 0,0 0 0,0 0 0,0 0 0,0 0 0,0 0 0,0 0 0,0 0 0,0 0 0,0 0 0,0 0 0,0 0 0,0 0 0,0 0 0,0 0 0,0 0 0,0 0 0,0 0 0,0 1 0,0-1 0,0 0 0,0 0 0,0 0 0,0 0 0,0 7 0,0-5 0,0 4 0,0-5 0,-6-1 0,5 0 0,-5 0 0,6 7 0,0-6 0,0 6 0,0-7 0,0 0 0,0 0 0,-5 1 0,4-1 0,-5 0 0,6 0 0,0 0 0,0 0 0,0 0 0,0 1 0,-5-1 0,4 0 0,-5 0 0,6 0 0,0 0 0,-5 0 0,3 0 0,-3 0 0,5 0 0,0 0 0,0 0 0,0 0 0,-5 0 0,3 0 0,-3 0 0,5 0 0,0 1 0,0-1 0,0 0 0,0 0 0,0 0 0,0 0 0,0 0 0,-5 1 0,3-1 0,-3 0 0,5 0 0,0 0 0,0 0 0,0 7 0,0-5 0,0 4 0,0-6 0,0 1 0,0-1 0,0 0 0,0 6 0,0-4 0,0 5 0,0-7 0,0 6 0,0-4 0,0 5 0,0-1 0,0-4 0,0 5 0,0 5 0,0-9 0,0 9 0,0-12 0,0 7 0,0-5 0,0 4 0,0-5 0,0 5 0,0-4 0,0 5 0,0-1 0,0-4 0,0 5 0,0 0 0,0-6 0,0 6 0,0-7 0,0 0 0,0 1 0,0-1 0,0 0 0,0 0 0,0 0 0,0 0 0,0 0 0,0 1 0,0-1 0,0 0 0,0 0 0,0 0 0,0 0 0,0 0 0,0 0 0,0 1 0,0-1 0,0 0 0,0 0 0,0 0 0,0 0 0,0 0 0,0 0 0,0 0 0,0 0 0,0 0 0,0 0 0,0 0 0,0 0 0,0 0 0,0 0 0,0 0 0,0 0 0,0-1 0,0 1 0,0 0 0,0 0 0,0 0 0,0 0 0,0-1 0,0 1 0,0 0 0,0-1 0,-6-4 0,5 3 0,-4-3 0,5 4 0,0 1 0,0-1 0,0 1 0,0-1 0,-5 1 0,3-1 0,-3 0 0,5 1 0,-5-6 0,4 4 0,-10-9 0,5 4 0,-5-5 0,-1 0 0,1 0 0,0 0 0,-1 0 0,0 0 0,1 0 0,-1 0 0,0 0 0,0 0 0,0 0 0,1 0 0,-1 0 0,0 0 0,1 0 0,-1 0 0,0 0 0,0 0 0,0 0 0,0 0 0,0 5 0,0-3 0,0 3 0,0-5 0,1 0 0,-2 5 0,1-3 0,0 3 0,0-5 0,0 6 0,1-5 0,-1 4 0,0 1 0,0-5 0,0 5 0,6-1 0,-5-4 0,5 5 0,-1-1 0,-3-4 0,9 5 0,-4-6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8:48:49.684"/>
    </inkml:context>
    <inkml:brush xml:id="br0">
      <inkml:brushProperty name="width" value="0.2" units="cm"/>
      <inkml:brushProperty name="height" value="0.2" units="cm"/>
      <inkml:brushProperty name="color" value="#FFC114"/>
    </inkml:brush>
  </inkml:definitions>
  <inkml:trace contextRef="#ctx0" brushRef="#br0">0 1 24575,'18'0'0,"-1"0"0,-5 0 0,0 0 0,0 0 0,0 0 0,0 0 0,0 0 0,0 0 0,1 0 0,-1 0 0,0 0 0,0 0 0,0 0 0,0 0 0,0 0 0,1 0 0,-1 0 0,0 0 0,0 0 0,0 0 0,0 0 0,0 0 0,0 0 0,0 0 0,0 0 0,0 0 0,0 0 0,0 0 0,0 0 0,0 0 0,-1 0 0,1 0 0,0 0 0,0 0 0,0 0 0,0 0 0,-1 0 0,2 0 0,-1 0 0,0 0 0,0 0 0,-1 0 0,2 0 0,-1 0 0,0 0 0,0 0 0,0 0 0,0 0 0,0 0 0,0 0 0,0 5 0,0-4 0,-1 5 0,1-6 0,0 0 0,0 5 0,0-3 0,0 3 0,0-5 0,0 0 0,0 0 0,0 5 0,0-4 0,0 5 0,0-6 0,0 0 0,-1 0 0,2 5 0,-2-4 0,1 5 0,0-6 0,0 0 0,0 0 0,0 0 0,0 0 0,-6 5 0,5-4 0,-4 5 0,5-6 0,0 0 0,0 0 0,-1 0 0,1 0 0,0 5 0,-1-4 0,1 4 0,0-5 0,-1 0 0,1 0 0,-1 0 0,1 0 0,-1 0 0,-10 0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2AD512-3563-0B47-9F55-6796760288BF}" type="datetimeFigureOut">
              <a:rPr lang="en-US" smtClean="0"/>
              <a:t>7/7/22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94BF5-3DF3-0341-AAA6-953C21EF7BCD}" type="slidenum">
              <a:rPr lang="en-US" smtClean="0"/>
              <a:t>‹#›</a:t>
            </a:fld>
            <a:endParaRPr lang="en-US"/>
          </a:p>
        </p:txBody>
      </p:sp>
    </p:spTree>
    <p:extLst>
      <p:ext uri="{BB962C8B-B14F-4D97-AF65-F5344CB8AC3E}">
        <p14:creationId xmlns:p14="http://schemas.microsoft.com/office/powerpoint/2010/main" val="1297957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Dr. Hachiro Sugimoto</a:t>
            </a:r>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6</a:t>
            </a:fld>
            <a:endParaRPr lang="en-US"/>
          </a:p>
        </p:txBody>
      </p:sp>
    </p:spTree>
    <p:extLst>
      <p:ext uri="{BB962C8B-B14F-4D97-AF65-F5344CB8AC3E}">
        <p14:creationId xmlns:p14="http://schemas.microsoft.com/office/powerpoint/2010/main" val="85930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Dr. Hachiro Sugimoto interview:</a:t>
            </a:r>
          </a:p>
          <a:p>
            <a:r>
              <a:rPr lang="en-US" sz="1200" b="0" i="0" u="none" strike="noStrike" kern="1200" dirty="0">
                <a:solidFill>
                  <a:schemeClr val="tx1"/>
                </a:solidFill>
                <a:effectLst/>
                <a:latin typeface="+mn-lt"/>
                <a:ea typeface="+mn-ea"/>
                <a:cs typeface="+mn-cs"/>
              </a:rPr>
              <a:t>acetylcholine deficiency hypothesis had already gained a certain level of recognition, but there were also opposing views that proposed that the hypothesis could turn out to be a failure.</a:t>
            </a:r>
          </a:p>
          <a:p>
            <a:endParaRPr lang="en-US" sz="1200" b="0" i="0" u="none" strike="noStrike" kern="1200" dirty="0">
              <a:solidFill>
                <a:schemeClr val="tx1"/>
              </a:solidFill>
              <a:effectLst/>
              <a:latin typeface="+mn-lt"/>
              <a:ea typeface="+mn-ea"/>
              <a:cs typeface="+mn-cs"/>
            </a:endParaRPr>
          </a:p>
          <a:p>
            <a:r>
              <a:rPr lang="en-US" b="0" i="0" u="none" strike="noStrike" dirty="0">
                <a:solidFill>
                  <a:srgbClr val="000000"/>
                </a:solidFill>
                <a:effectLst/>
                <a:latin typeface="Helvetica Neue" panose="02000503000000020004" pitchFamily="2" charset="0"/>
              </a:rPr>
              <a:t>For more than 20 years, studies of the brains of those with advanced age and Alzheimer's disease (AD) have consistently found damage or abnormalities in these pathways (particularly basal forebrain projections) that appeared to correlate well with the level of cognitive decline. As a result, the so-called “cholinergic hypothesis” was developed, which essentially states that a loss of cholinergic function in the central nervous system contributes significantly to the cognitive decline associated with advanced age and AD</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discovery of our seed compound was by mere coincidence. We came across the compound during random screening when searching for compounds that possessed inhibitory activity for acetylcholinesterase, which is an enzyme that breaks down acetylcholine. The compound had previously been synthesized with a different purpose in mind but, surprisingly, it ended up leading the way to the creation of </a:t>
            </a:r>
            <a:r>
              <a:rPr lang="en-US" sz="1200" b="1" i="1" u="none" strike="noStrike" kern="1200" dirty="0">
                <a:solidFill>
                  <a:schemeClr val="tx1"/>
                </a:solidFill>
                <a:effectLst/>
                <a:latin typeface="+mn-lt"/>
                <a:ea typeface="+mn-ea"/>
                <a:cs typeface="+mn-cs"/>
              </a:rPr>
              <a:t>Aricept</a:t>
            </a:r>
            <a:r>
              <a:rPr lang="en-US" sz="1200" b="0" i="0" u="none" strike="noStrike" kern="1200" dirty="0">
                <a:solidFill>
                  <a:schemeClr val="tx1"/>
                </a:solidFill>
                <a:effectLst/>
                <a:latin typeface="+mn-lt"/>
                <a:ea typeface="+mn-ea"/>
                <a:cs typeface="+mn-cs"/>
              </a:rPr>
              <a:t>.</a:t>
            </a:r>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7</a:t>
            </a:fld>
            <a:endParaRPr lang="en-US"/>
          </a:p>
        </p:txBody>
      </p:sp>
    </p:spTree>
    <p:extLst>
      <p:ext uri="{BB962C8B-B14F-4D97-AF65-F5344CB8AC3E}">
        <p14:creationId xmlns:p14="http://schemas.microsoft.com/office/powerpoint/2010/main" val="3931936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10</a:t>
            </a:fld>
            <a:endParaRPr lang="en-US"/>
          </a:p>
        </p:txBody>
      </p:sp>
    </p:spTree>
    <p:extLst>
      <p:ext uri="{BB962C8B-B14F-4D97-AF65-F5344CB8AC3E}">
        <p14:creationId xmlns:p14="http://schemas.microsoft.com/office/powerpoint/2010/main" val="293090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show (define diagnosis of “Probable </a:t>
            </a:r>
            <a:r>
              <a:rPr lang="en-US" dirty="0" err="1"/>
              <a:t>Alzheimers</a:t>
            </a:r>
            <a:r>
              <a:rPr lang="en-US" dirty="0"/>
              <a:t>”, Show Clinical Dementia Rating Score, Show </a:t>
            </a:r>
            <a:r>
              <a:rPr lang="en-US" dirty="0" err="1"/>
              <a:t>Hachinski</a:t>
            </a:r>
            <a:r>
              <a:rPr lang="en-US" dirty="0"/>
              <a:t> Ischemia Score</a:t>
            </a:r>
          </a:p>
        </p:txBody>
      </p:sp>
      <p:sp>
        <p:nvSpPr>
          <p:cNvPr id="4" name="Slide Number Placeholder 3"/>
          <p:cNvSpPr>
            <a:spLocks noGrp="1"/>
          </p:cNvSpPr>
          <p:nvPr>
            <p:ph type="sldNum" sz="quarter" idx="5"/>
          </p:nvPr>
        </p:nvSpPr>
        <p:spPr/>
        <p:txBody>
          <a:bodyPr/>
          <a:lstStyle/>
          <a:p>
            <a:fld id="{02494BF5-3DF3-0341-AAA6-953C21EF7BCD}" type="slidenum">
              <a:rPr lang="en-US" smtClean="0"/>
              <a:t>11</a:t>
            </a:fld>
            <a:endParaRPr lang="en-US"/>
          </a:p>
        </p:txBody>
      </p:sp>
    </p:spTree>
    <p:extLst>
      <p:ext uri="{BB962C8B-B14F-4D97-AF65-F5344CB8AC3E}">
        <p14:creationId xmlns:p14="http://schemas.microsoft.com/office/powerpoint/2010/main" val="2425519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CDR 0 = normal, 0.5=very mild, 1=  mild, 2= moderate, 3= severe</a:t>
            </a:r>
          </a:p>
          <a:p>
            <a:r>
              <a:rPr lang="en-US" dirty="0"/>
              <a:t>Complex algorithm for scoring</a:t>
            </a:r>
          </a:p>
        </p:txBody>
      </p:sp>
      <p:sp>
        <p:nvSpPr>
          <p:cNvPr id="4" name="Slide Number Placeholder 3"/>
          <p:cNvSpPr>
            <a:spLocks noGrp="1"/>
          </p:cNvSpPr>
          <p:nvPr>
            <p:ph type="sldNum" sz="quarter" idx="5"/>
          </p:nvPr>
        </p:nvSpPr>
        <p:spPr/>
        <p:txBody>
          <a:bodyPr/>
          <a:lstStyle/>
          <a:p>
            <a:fld id="{02494BF5-3DF3-0341-AAA6-953C21EF7BCD}" type="slidenum">
              <a:rPr lang="en-US" smtClean="0"/>
              <a:t>12</a:t>
            </a:fld>
            <a:endParaRPr lang="en-US"/>
          </a:p>
        </p:txBody>
      </p:sp>
    </p:spTree>
    <p:extLst>
      <p:ext uri="{BB962C8B-B14F-4D97-AF65-F5344CB8AC3E}">
        <p14:creationId xmlns:p14="http://schemas.microsoft.com/office/powerpoint/2010/main" val="3659357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13</a:t>
            </a:fld>
            <a:endParaRPr lang="en-US"/>
          </a:p>
        </p:txBody>
      </p:sp>
    </p:spTree>
    <p:extLst>
      <p:ext uri="{BB962C8B-B14F-4D97-AF65-F5344CB8AC3E}">
        <p14:creationId xmlns:p14="http://schemas.microsoft.com/office/powerpoint/2010/main" val="1890192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show (define diagnosis of “Probable </a:t>
            </a:r>
            <a:r>
              <a:rPr lang="en-US" dirty="0" err="1"/>
              <a:t>Alzheimers</a:t>
            </a:r>
            <a:r>
              <a:rPr lang="en-US" dirty="0"/>
              <a:t>”, Show Clinical Dementia Rating Score, Show </a:t>
            </a:r>
            <a:r>
              <a:rPr lang="en-US" dirty="0" err="1"/>
              <a:t>Hachinski</a:t>
            </a:r>
            <a:r>
              <a:rPr lang="en-US" dirty="0"/>
              <a:t> Ischemia Score</a:t>
            </a:r>
          </a:p>
        </p:txBody>
      </p:sp>
      <p:sp>
        <p:nvSpPr>
          <p:cNvPr id="4" name="Slide Number Placeholder 3"/>
          <p:cNvSpPr>
            <a:spLocks noGrp="1"/>
          </p:cNvSpPr>
          <p:nvPr>
            <p:ph type="sldNum" sz="quarter" idx="5"/>
          </p:nvPr>
        </p:nvSpPr>
        <p:spPr/>
        <p:txBody>
          <a:bodyPr/>
          <a:lstStyle/>
          <a:p>
            <a:fld id="{02494BF5-3DF3-0341-AAA6-953C21EF7BCD}" type="slidenum">
              <a:rPr lang="en-US" smtClean="0"/>
              <a:t>14</a:t>
            </a:fld>
            <a:endParaRPr lang="en-US"/>
          </a:p>
        </p:txBody>
      </p:sp>
    </p:spTree>
    <p:extLst>
      <p:ext uri="{BB962C8B-B14F-4D97-AF65-F5344CB8AC3E}">
        <p14:creationId xmlns:p14="http://schemas.microsoft.com/office/powerpoint/2010/main" val="2837104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Study was not powered to detect a difference between he two dosages.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15</a:t>
            </a:fld>
            <a:endParaRPr lang="en-US"/>
          </a:p>
        </p:txBody>
      </p:sp>
    </p:spTree>
    <p:extLst>
      <p:ext uri="{BB962C8B-B14F-4D97-AF65-F5344CB8AC3E}">
        <p14:creationId xmlns:p14="http://schemas.microsoft.com/office/powerpoint/2010/main" val="13871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ADAS-Cog consist of 11 questions:</a:t>
            </a:r>
          </a:p>
          <a:p>
            <a:r>
              <a:rPr lang="en-US" sz="1200" b="0" i="0" u="none" strike="noStrike" kern="1200" dirty="0">
                <a:solidFill>
                  <a:schemeClr val="tx1"/>
                </a:solidFill>
                <a:effectLst/>
                <a:latin typeface="+mn-lt"/>
                <a:ea typeface="+mn-ea"/>
                <a:cs typeface="+mn-cs"/>
              </a:rPr>
              <a:t>Word Recall Task</a:t>
            </a:r>
          </a:p>
          <a:p>
            <a:r>
              <a:rPr lang="en-US" sz="1200" b="0" i="0" u="none" strike="noStrike" kern="1200" dirty="0">
                <a:solidFill>
                  <a:schemeClr val="tx1"/>
                </a:solidFill>
                <a:effectLst/>
                <a:latin typeface="+mn-lt"/>
                <a:ea typeface="+mn-ea"/>
                <a:cs typeface="+mn-cs"/>
              </a:rPr>
              <a:t>Naming Objects and Fingers</a:t>
            </a:r>
          </a:p>
          <a:p>
            <a:r>
              <a:rPr lang="en-US" sz="1200" b="0" i="0" u="none" strike="noStrike" kern="1200" dirty="0">
                <a:solidFill>
                  <a:schemeClr val="tx1"/>
                </a:solidFill>
                <a:effectLst/>
                <a:latin typeface="+mn-lt"/>
                <a:ea typeface="+mn-ea"/>
                <a:cs typeface="+mn-cs"/>
              </a:rPr>
              <a:t>Following Commands</a:t>
            </a:r>
          </a:p>
          <a:p>
            <a:r>
              <a:rPr lang="en-US" sz="1200" b="0" i="0" u="none" strike="noStrike" kern="1200" dirty="0">
                <a:solidFill>
                  <a:schemeClr val="tx1"/>
                </a:solidFill>
                <a:effectLst/>
                <a:latin typeface="+mn-lt"/>
                <a:ea typeface="+mn-ea"/>
                <a:cs typeface="+mn-cs"/>
              </a:rPr>
              <a:t>Constructional Praxis</a:t>
            </a:r>
          </a:p>
          <a:p>
            <a:r>
              <a:rPr lang="en-US" sz="1200" b="0" i="0" u="none" strike="noStrike" kern="1200" dirty="0">
                <a:solidFill>
                  <a:schemeClr val="tx1"/>
                </a:solidFill>
                <a:effectLst/>
                <a:latin typeface="+mn-lt"/>
                <a:ea typeface="+mn-ea"/>
                <a:cs typeface="+mn-cs"/>
              </a:rPr>
              <a:t>Ideational Praxis</a:t>
            </a:r>
          </a:p>
          <a:p>
            <a:r>
              <a:rPr lang="en-US" sz="1200" b="0" i="0" u="none" strike="noStrike" kern="1200" dirty="0">
                <a:solidFill>
                  <a:schemeClr val="tx1"/>
                </a:solidFill>
                <a:effectLst/>
                <a:latin typeface="+mn-lt"/>
                <a:ea typeface="+mn-ea"/>
                <a:cs typeface="+mn-cs"/>
              </a:rPr>
              <a:t>Orientation</a:t>
            </a:r>
          </a:p>
          <a:p>
            <a:r>
              <a:rPr lang="en-US" sz="1200" b="0" i="0" u="none" strike="noStrike" kern="1200" dirty="0">
                <a:solidFill>
                  <a:schemeClr val="tx1"/>
                </a:solidFill>
                <a:effectLst/>
                <a:latin typeface="+mn-lt"/>
                <a:ea typeface="+mn-ea"/>
                <a:cs typeface="+mn-cs"/>
              </a:rPr>
              <a:t>Word Recognition Task</a:t>
            </a:r>
          </a:p>
          <a:p>
            <a:r>
              <a:rPr lang="en-US" sz="1200" b="0" i="0" u="none" strike="noStrike" kern="1200" dirty="0">
                <a:solidFill>
                  <a:schemeClr val="tx1"/>
                </a:solidFill>
                <a:effectLst/>
                <a:latin typeface="+mn-lt"/>
                <a:ea typeface="+mn-ea"/>
                <a:cs typeface="+mn-cs"/>
              </a:rPr>
              <a:t>Remembering Test Directions</a:t>
            </a:r>
          </a:p>
          <a:p>
            <a:r>
              <a:rPr lang="en-US" sz="1200" b="0" i="0" u="none" strike="noStrike" kern="1200" dirty="0">
                <a:solidFill>
                  <a:schemeClr val="tx1"/>
                </a:solidFill>
                <a:effectLst/>
                <a:latin typeface="+mn-lt"/>
                <a:ea typeface="+mn-ea"/>
                <a:cs typeface="+mn-cs"/>
              </a:rPr>
              <a:t>Spoken Language</a:t>
            </a:r>
          </a:p>
          <a:p>
            <a:r>
              <a:rPr lang="en-US" sz="1200" b="0" i="0" u="none" strike="noStrike" kern="1200" dirty="0">
                <a:solidFill>
                  <a:schemeClr val="tx1"/>
                </a:solidFill>
                <a:effectLst/>
                <a:latin typeface="+mn-lt"/>
                <a:ea typeface="+mn-ea"/>
                <a:cs typeface="+mn-cs"/>
              </a:rPr>
              <a:t>Comprehension</a:t>
            </a:r>
          </a:p>
          <a:p>
            <a:r>
              <a:rPr lang="en-US" sz="1200" b="0" i="0" u="none" strike="noStrike" kern="1200" dirty="0">
                <a:solidFill>
                  <a:schemeClr val="tx1"/>
                </a:solidFill>
                <a:effectLst/>
                <a:latin typeface="+mn-lt"/>
                <a:ea typeface="+mn-ea"/>
                <a:cs typeface="+mn-cs"/>
              </a:rPr>
              <a:t>Word-Finding Difficulty</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Scored 0-70 (70 is the worst)</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Example (for #5, if you cannot do any, you get a 5), for the naming, if you name &gt;15 wrong you get a 5.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From what I have read, typically patients increase by 7-11 points a. year if they are untreated.</a:t>
            </a: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16</a:t>
            </a:fld>
            <a:endParaRPr lang="en-US"/>
          </a:p>
        </p:txBody>
      </p:sp>
    </p:spTree>
    <p:extLst>
      <p:ext uri="{BB962C8B-B14F-4D97-AF65-F5344CB8AC3E}">
        <p14:creationId xmlns:p14="http://schemas.microsoft.com/office/powerpoint/2010/main" val="4096685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CIBIC-plus used in ARICEPT trials was a semi-structured instrument that was intended to examine four major areas of patient function: General, Cognitive, Behavioral and Activities of Daily Living. It represents the assessment of a skilled clinician based upon his/her observations at an interview with the patient, in combination with information supplied by a caregiver familiar with the behavior of the patient over the interval rated. The CIBIC-plus is scored as a seven point categorical rating, ranging from a score of 1, indicating “markedly improved,” to a score of 4, indicating “no change” to a score of 7, indicating “markedly worse.” The CIBIC-plus has not been systematically compared directly to assessments not using information from caregivers (CIBIC) or other global methods.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494BF5-3DF3-0341-AAA6-953C21EF7B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321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major question we have to ask is if these outcome variables are clinically significant.  Having loved and cared for someone with AD, knowing that their MOCA is worsening from one visit to another is heartbreaking, but what is even more heartbreaking is when they forget who you are, start shouting out randomly in public or lose continence.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Think of this “patient” who initially came in for the study and scored a 40 on his ADAS-Cog.  On that day, he didn’t remember any of the orientation questions.  He said “the day after yesterday” when asked what day it was, and a he was chilly in the hospital, guessed “winter” as the season.  During the study, he was tested every 3 weeks per protocol and his family really didn’t notice an improvement or change. At the end of his study, however, it was his birthday!  He had gotten cake for breakfast, and balloons from his family. When asked his orientation questions, he knew the correct date and season and scored 4 points higher on his ADAS-Cog than previously (44).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this point on, when you see Mr. </a:t>
            </a:r>
            <a:r>
              <a:rPr lang="en-US" sz="1200" kern="1200" dirty="0" err="1">
                <a:solidFill>
                  <a:schemeClr val="tx1"/>
                </a:solidFill>
                <a:effectLst/>
                <a:latin typeface="+mn-lt"/>
                <a:ea typeface="+mn-ea"/>
                <a:cs typeface="+mn-cs"/>
              </a:rPr>
              <a:t>Fredricksen</a:t>
            </a:r>
            <a:r>
              <a:rPr lang="en-US" sz="1200" kern="1200" dirty="0">
                <a:solidFill>
                  <a:schemeClr val="tx1"/>
                </a:solidFill>
                <a:effectLst/>
                <a:latin typeface="+mn-lt"/>
                <a:ea typeface="+mn-ea"/>
                <a:cs typeface="+mn-cs"/>
              </a:rPr>
              <a:t> I want you to keep this clinical significance in mind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18</a:t>
            </a:fld>
            <a:endParaRPr lang="en-US"/>
          </a:p>
        </p:txBody>
      </p:sp>
    </p:spTree>
    <p:extLst>
      <p:ext uri="{BB962C8B-B14F-4D97-AF65-F5344CB8AC3E}">
        <p14:creationId xmlns:p14="http://schemas.microsoft.com/office/powerpoint/2010/main" val="936346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LOCF= last observation carried forward (if they did not finish) </a:t>
            </a:r>
            <a:r>
              <a:rPr lang="en-US" dirty="0">
                <a:sym typeface="Wingdings" pitchFamily="2" charset="2"/>
              </a:rPr>
              <a:t> makes sense as this calculation is looking for a change from baseline</a:t>
            </a:r>
          </a:p>
          <a:p>
            <a:endParaRPr lang="en-US" dirty="0">
              <a:sym typeface="Wingdings" pitchFamily="2" charset="2"/>
            </a:endParaRPr>
          </a:p>
          <a:p>
            <a:r>
              <a:rPr lang="en-US" dirty="0">
                <a:sym typeface="Wingdings" pitchFamily="2" charset="2"/>
              </a:rPr>
              <a:t>But what if everyone dropped out after the very first check in?   They do NOT report WHEN they dropped out.</a:t>
            </a:r>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19</a:t>
            </a:fld>
            <a:endParaRPr lang="en-US"/>
          </a:p>
        </p:txBody>
      </p:sp>
    </p:spTree>
    <p:extLst>
      <p:ext uri="{BB962C8B-B14F-4D97-AF65-F5344CB8AC3E}">
        <p14:creationId xmlns:p14="http://schemas.microsoft.com/office/powerpoint/2010/main" val="3314538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higher numbers are worse on both</a:t>
            </a:r>
          </a:p>
          <a:p>
            <a:endParaRPr lang="en-US" dirty="0"/>
          </a:p>
          <a:p>
            <a:r>
              <a:rPr lang="en-US" sz="1200" kern="1200" dirty="0">
                <a:solidFill>
                  <a:schemeClr val="tx1"/>
                </a:solidFill>
                <a:effectLst/>
                <a:latin typeface="+mn-lt"/>
                <a:ea typeface="+mn-ea"/>
                <a:cs typeface="+mn-cs"/>
              </a:rPr>
              <a:t>The CIBIC-plus is scored as a seven point categorical rating, ranging from a score of 1, indicating “markedly improved,” to a score of 4, indicating “no change” to a score of 7, indicating “markedly worse.” </a:t>
            </a:r>
          </a:p>
          <a:p>
            <a:endParaRPr lang="en-US" sz="1200" kern="1200" dirty="0">
              <a:solidFill>
                <a:schemeClr val="tx1"/>
              </a:solidFill>
              <a:effectLst/>
              <a:latin typeface="+mn-lt"/>
              <a:ea typeface="+mn-ea"/>
              <a:cs typeface="+mn-cs"/>
            </a:endParaRPr>
          </a:p>
          <a:p>
            <a:r>
              <a:rPr lang="en-US" dirty="0"/>
              <a:t>48 to 57% of patients randomized to receive drug treatment achieved a 4 point or more reduction in ADAS-cog compared with 29% for placebo (THERE WAS NO P-VALUE REPORTED)</a:t>
            </a:r>
          </a:p>
        </p:txBody>
      </p:sp>
      <p:sp>
        <p:nvSpPr>
          <p:cNvPr id="4" name="Slide Number Placeholder 3"/>
          <p:cNvSpPr>
            <a:spLocks noGrp="1"/>
          </p:cNvSpPr>
          <p:nvPr>
            <p:ph type="sldNum" sz="quarter" idx="5"/>
          </p:nvPr>
        </p:nvSpPr>
        <p:spPr/>
        <p:txBody>
          <a:bodyPr/>
          <a:lstStyle/>
          <a:p>
            <a:fld id="{02494BF5-3DF3-0341-AAA6-953C21EF7BCD}" type="slidenum">
              <a:rPr lang="en-US" smtClean="0"/>
              <a:t>21</a:t>
            </a:fld>
            <a:endParaRPr lang="en-US"/>
          </a:p>
        </p:txBody>
      </p:sp>
    </p:spTree>
    <p:extLst>
      <p:ext uri="{BB962C8B-B14F-4D97-AF65-F5344CB8AC3E}">
        <p14:creationId xmlns:p14="http://schemas.microsoft.com/office/powerpoint/2010/main" val="926068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Signifcant</a:t>
            </a:r>
            <a:r>
              <a:rPr lang="en-US" dirty="0"/>
              <a:t> changes in MMSE by around 1-1.25 points at 12 weeks</a:t>
            </a:r>
          </a:p>
          <a:p>
            <a:r>
              <a:rPr lang="en-US" dirty="0"/>
              <a:t>No significant difference in change of CDR-SB score</a:t>
            </a: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23</a:t>
            </a:fld>
            <a:endParaRPr lang="en-US"/>
          </a:p>
        </p:txBody>
      </p:sp>
    </p:spTree>
    <p:extLst>
      <p:ext uri="{BB962C8B-B14F-4D97-AF65-F5344CB8AC3E}">
        <p14:creationId xmlns:p14="http://schemas.microsoft.com/office/powerpoint/2010/main" val="48287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25, 1996 Donepezil was approved by the FDA</a:t>
            </a:r>
          </a:p>
          <a:p>
            <a:r>
              <a:rPr lang="en-US" dirty="0"/>
              <a:t>2003 Namenda was approved</a:t>
            </a:r>
          </a:p>
        </p:txBody>
      </p:sp>
      <p:sp>
        <p:nvSpPr>
          <p:cNvPr id="4" name="Slide Number Placeholder 3"/>
          <p:cNvSpPr>
            <a:spLocks noGrp="1"/>
          </p:cNvSpPr>
          <p:nvPr>
            <p:ph type="sldNum" sz="quarter" idx="5"/>
          </p:nvPr>
        </p:nvSpPr>
        <p:spPr/>
        <p:txBody>
          <a:bodyPr/>
          <a:lstStyle/>
          <a:p>
            <a:fld id="{02494BF5-3DF3-0341-AAA6-953C21EF7BCD}" type="slidenum">
              <a:rPr lang="en-US" smtClean="0"/>
              <a:t>24</a:t>
            </a:fld>
            <a:endParaRPr lang="en-US"/>
          </a:p>
        </p:txBody>
      </p:sp>
    </p:spTree>
    <p:extLst>
      <p:ext uri="{BB962C8B-B14F-4D97-AF65-F5344CB8AC3E}">
        <p14:creationId xmlns:p14="http://schemas.microsoft.com/office/powerpoint/2010/main" val="1048082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Observation bias (also known as the Hawthorne Effect)</a:t>
            </a:r>
          </a:p>
          <a:p>
            <a:r>
              <a:rPr lang="en-US" sz="1200" b="0" i="0" u="none" strike="noStrike" kern="1200" dirty="0">
                <a:solidFill>
                  <a:schemeClr val="tx1"/>
                </a:solidFill>
                <a:effectLst/>
                <a:latin typeface="+mn-lt"/>
                <a:ea typeface="+mn-ea"/>
                <a:cs typeface="+mn-cs"/>
              </a:rPr>
              <a:t>Observation bias occurs when participants in a study are aware that they are being observed by scientists and, either consciously or unconsciously, alter the way they act or the answers they give.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Expectation bias occurs </a:t>
            </a:r>
            <a:r>
              <a:rPr lang="en-US" sz="1200" b="1" i="0" u="none" strike="noStrike" kern="1200" dirty="0">
                <a:solidFill>
                  <a:schemeClr val="tx1"/>
                </a:solidFill>
                <a:effectLst/>
                <a:latin typeface="+mn-lt"/>
                <a:ea typeface="+mn-ea"/>
                <a:cs typeface="+mn-cs"/>
              </a:rPr>
              <a:t>when an individual's expectations about an outcome influence perceptions of one's own or others' behavior</a:t>
            </a:r>
            <a:r>
              <a:rPr lang="en-US" sz="1200" b="0" i="0" u="none" strike="noStrike" kern="1200" dirty="0">
                <a:solidFill>
                  <a:schemeClr val="tx1"/>
                </a:solidFill>
                <a:effectLst/>
                <a:latin typeface="+mn-lt"/>
                <a:ea typeface="+mn-ea"/>
                <a:cs typeface="+mn-cs"/>
              </a:rPr>
              <a:t>. In clinical trials, both raters and subjects may enter trials with expectations. Rater EB occurs when raters expect that subjects will improve over the course of the trial.</a:t>
            </a:r>
          </a:p>
          <a:p>
            <a:endParaRPr lang="en-US" sz="1200" b="0" i="0" u="none" strike="noStrike" kern="1200" dirty="0">
              <a:solidFill>
                <a:schemeClr val="tx1"/>
              </a:solidFill>
              <a:effectLst/>
              <a:latin typeface="+mn-lt"/>
              <a:ea typeface="+mn-ea"/>
              <a:cs typeface="+mn-cs"/>
            </a:endParaRPr>
          </a:p>
          <a:p>
            <a:pPr marL="342900" indent="-342900">
              <a:buFont typeface="Arial" charset="0"/>
              <a:buChar char="•"/>
            </a:pPr>
            <a:r>
              <a:rPr lang="en-US" altLang="en-US" dirty="0">
                <a:latin typeface="Arial" charset="0"/>
                <a:ea typeface="ＭＳ Ｐゴシック" charset="-128"/>
              </a:rPr>
              <a:t>What are the possible biases? Consider its possible direction, magnitude, and impact. </a:t>
            </a:r>
          </a:p>
          <a:p>
            <a:pPr marL="342900" indent="-342900">
              <a:buFont typeface="Arial" charset="0"/>
              <a:buChar char="•"/>
            </a:pPr>
            <a:r>
              <a:rPr lang="en-US" altLang="en-US" dirty="0">
                <a:latin typeface="Arial" charset="0"/>
                <a:ea typeface="ＭＳ Ｐゴシック" charset="-128"/>
              </a:rPr>
              <a:t> Strengths, weaknesses, discussion points.</a:t>
            </a:r>
          </a:p>
          <a:p>
            <a:pPr marL="342900" indent="-342900">
              <a:buFont typeface="Arial" charset="0"/>
              <a:buChar char="•"/>
            </a:pPr>
            <a:r>
              <a:rPr lang="en-US" altLang="en-US" dirty="0">
                <a:latin typeface="Arial" charset="0"/>
                <a:ea typeface="ＭＳ Ｐゴシック" charset="-128"/>
              </a:rPr>
              <a:t> Describe why you think the results can or cannot be applied to your patients.</a:t>
            </a:r>
          </a:p>
          <a:p>
            <a:pPr marL="342900" indent="-342900">
              <a:buFont typeface="Arial" charset="0"/>
              <a:buChar char="•"/>
            </a:pPr>
            <a:r>
              <a:rPr lang="en-US" altLang="en-US" dirty="0">
                <a:latin typeface="Arial" charset="0"/>
                <a:ea typeface="ＭＳ Ｐゴシック" charset="-128"/>
              </a:rPr>
              <a:t> Conclude with your own decision about the utility of the study in your practice. </a:t>
            </a:r>
          </a:p>
          <a:p>
            <a:pPr marL="342900" indent="-342900">
              <a:buFont typeface="Arial" charset="0"/>
              <a:buChar char="•"/>
            </a:pPr>
            <a:endParaRPr lang="en-US" altLang="en-US" dirty="0">
              <a:latin typeface="Arial" charset="0"/>
              <a:ea typeface="ＭＳ Ｐゴシック" charset="-128"/>
            </a:endParaRPr>
          </a:p>
          <a:p>
            <a:pPr marL="342900" indent="-342900">
              <a:buFont typeface="Arial" charset="0"/>
              <a:buChar char="•"/>
            </a:pPr>
            <a:r>
              <a:rPr lang="en-US" altLang="en-US" dirty="0">
                <a:latin typeface="Arial" charset="0"/>
                <a:ea typeface="ＭＳ Ｐゴシック" charset="-128"/>
              </a:rPr>
              <a:t>13.4</a:t>
            </a:r>
            <a:r>
              <a:rPr lang="en-US" altLang="en-US">
                <a:latin typeface="Arial" charset="0"/>
                <a:ea typeface="ＭＳ Ｐゴシック" charset="-128"/>
              </a:rPr>
              <a:t>% black USA</a:t>
            </a:r>
            <a:endParaRPr lang="en-US" altLang="en-US" dirty="0">
              <a:latin typeface="Arial" charset="0"/>
              <a:ea typeface="ＭＳ Ｐゴシック" charset="-128"/>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Using a combination of variables (one which is a “test” and one which takes the care-giver and physician observations into account) helps this study, in my opinion, be more CLINICALLY relevant. Also including a QOL assessment gets to the meat of what truly matters to FAMILIES and patients. Unfortunately, taking subjective data into account (with the CIBIC plus (which has not been systematically compared directly to assessments not using information from caregivers) and the QOL assessment (the latter of which is not validated), opens up the door to challenges of the internal validity of the study. </a:t>
            </a:r>
            <a:endParaRPr lang="en-US" dirty="0"/>
          </a:p>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2494BF5-3DF3-0341-AAA6-953C21EF7BCD}" type="slidenum">
              <a:rPr lang="en-US" smtClean="0"/>
              <a:t>25</a:t>
            </a:fld>
            <a:endParaRPr lang="en-US"/>
          </a:p>
        </p:txBody>
      </p:sp>
    </p:spTree>
    <p:extLst>
      <p:ext uri="{BB962C8B-B14F-4D97-AF65-F5344CB8AC3E}">
        <p14:creationId xmlns:p14="http://schemas.microsoft.com/office/powerpoint/2010/main" val="3758981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35 years after this drug was thought up, I prescribed it for the first time.  This is a story that will continue to occur, and we are seeing it unfold with </a:t>
            </a:r>
            <a:r>
              <a:rPr lang="en-US" sz="1200" kern="1200" dirty="0">
                <a:solidFill>
                  <a:schemeClr val="tx1"/>
                </a:solidFill>
                <a:effectLst/>
                <a:latin typeface="+mn-lt"/>
                <a:ea typeface="+mn-ea"/>
                <a:cs typeface="+mn-cs"/>
              </a:rPr>
              <a:t>Aducanumab and the phase 3 trials (EMERGE and ENGAGE).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things happened between 1996 and 2018, including donepezil NOT being approved for the treatment of MCI (given no change in progression at 3 years), Donepezil being approved for severe AD (based largely on a Swedish nursing home study and a Japanese study of 325 patients showing similar small improvements in CIBIC-plus and severe impairment battery (SIB).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finally, in 2018, a Cochrane review citing moderate quality evidence that those with mild, moderate or severe dementia 2/2 AD treated for 12-24 weeks experience small benefits in cognitive function, ADLs and clinical rated global clinical scales.</a:t>
            </a:r>
          </a:p>
        </p:txBody>
      </p:sp>
      <p:sp>
        <p:nvSpPr>
          <p:cNvPr id="4" name="Slide Number Placeholder 3"/>
          <p:cNvSpPr>
            <a:spLocks noGrp="1"/>
          </p:cNvSpPr>
          <p:nvPr>
            <p:ph type="sldNum" sz="quarter" idx="5"/>
          </p:nvPr>
        </p:nvSpPr>
        <p:spPr/>
        <p:txBody>
          <a:bodyPr/>
          <a:lstStyle/>
          <a:p>
            <a:fld id="{02494BF5-3DF3-0341-AAA6-953C21EF7BCD}" type="slidenum">
              <a:rPr lang="en-US" smtClean="0"/>
              <a:t>27</a:t>
            </a:fld>
            <a:endParaRPr lang="en-US"/>
          </a:p>
        </p:txBody>
      </p:sp>
    </p:spTree>
    <p:extLst>
      <p:ext uri="{BB962C8B-B14F-4D97-AF65-F5344CB8AC3E}">
        <p14:creationId xmlns:p14="http://schemas.microsoft.com/office/powerpoint/2010/main" val="3232048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12CC-8022-2F4E-8E16-55A6F089A2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488068-44C5-3A4C-874F-104D79B235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E928B9-54C1-9D4B-A81F-61EEB4157031}"/>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5" name="Footer Placeholder 4">
            <a:extLst>
              <a:ext uri="{FF2B5EF4-FFF2-40B4-BE49-F238E27FC236}">
                <a16:creationId xmlns:a16="http://schemas.microsoft.com/office/drawing/2014/main" id="{313E3EAA-D62E-DC43-9D5A-4B9E57F15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78F5CE-FF29-D141-A4C3-37B45FFFDCCC}"/>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18668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2358-D15F-674B-82A6-F25D9C4EC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6F6852-E5F0-0A46-A782-993E20DCB5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007174-EA58-3047-8B8E-92E248E7895A}"/>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5" name="Footer Placeholder 4">
            <a:extLst>
              <a:ext uri="{FF2B5EF4-FFF2-40B4-BE49-F238E27FC236}">
                <a16:creationId xmlns:a16="http://schemas.microsoft.com/office/drawing/2014/main" id="{92DF15AB-6D3B-8646-A7E4-A99F01C6D4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FCDD1-AD29-E74C-849A-3B7267082FAE}"/>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1960303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BBD22-DC58-6849-8C93-0D47DBA6E3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B9AEBA-624B-7C44-A332-5D62BC74E4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AE9B7C-785E-7647-9ECD-ADB67E845051}"/>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5" name="Footer Placeholder 4">
            <a:extLst>
              <a:ext uri="{FF2B5EF4-FFF2-40B4-BE49-F238E27FC236}">
                <a16:creationId xmlns:a16="http://schemas.microsoft.com/office/drawing/2014/main" id="{455C2973-2F09-8B41-99F4-634BCF6106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8CEEF-7759-E741-ADDD-7BE4C19CD067}"/>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053042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92DD9-8049-5F4B-ADD1-ED43FDD79D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3ECED7-D641-CF4B-B4B4-A9323E1510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E649CB-95F1-5E42-8A73-2046B12846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8819A0-0BB6-564F-90E7-5091F7BB0283}"/>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6" name="Footer Placeholder 5">
            <a:extLst>
              <a:ext uri="{FF2B5EF4-FFF2-40B4-BE49-F238E27FC236}">
                <a16:creationId xmlns:a16="http://schemas.microsoft.com/office/drawing/2014/main" id="{489CB200-08E6-6243-9910-42D440B92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9060F-209C-4149-A498-92C6FAA99C89}"/>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81592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EA2C-C7E3-884F-85ED-D895C607D8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EA9634-8F3A-D848-AC5A-B950B22BAE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50CCE-DC99-0042-98AE-A4793E02AD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0E85F8-2A17-294C-AE51-D9CD104C25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652AAC-1F94-2F4B-8833-F405D5B6E1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199095-9CB6-3C42-A1D0-A3AA75EF984B}"/>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8" name="Footer Placeholder 7">
            <a:extLst>
              <a:ext uri="{FF2B5EF4-FFF2-40B4-BE49-F238E27FC236}">
                <a16:creationId xmlns:a16="http://schemas.microsoft.com/office/drawing/2014/main" id="{B0B8A29C-DFCD-EB47-AD57-65E93C6175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236FA4-1E6B-3948-9ABF-A1B18D958889}"/>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445521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EF89-225B-544F-A34D-9723064934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ABD566-B1AD-D941-A006-3E8999A917A1}"/>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4" name="Footer Placeholder 3">
            <a:extLst>
              <a:ext uri="{FF2B5EF4-FFF2-40B4-BE49-F238E27FC236}">
                <a16:creationId xmlns:a16="http://schemas.microsoft.com/office/drawing/2014/main" id="{7F270F30-4E27-8E48-8BFE-1EDA9A31FB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F4B777-33B5-404D-AEB9-E4DBDD682746}"/>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920847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86A94D-7E39-BB46-B366-B1C2BC6A21B3}"/>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3" name="Footer Placeholder 2">
            <a:extLst>
              <a:ext uri="{FF2B5EF4-FFF2-40B4-BE49-F238E27FC236}">
                <a16:creationId xmlns:a16="http://schemas.microsoft.com/office/drawing/2014/main" id="{94668568-030F-5A4C-ADFE-927156D651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C9AC02-0EDA-CE40-A019-56DD676C52E2}"/>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23593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4E8C-AEF0-924D-9D3D-6545B372EE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379D0C-434E-844F-A95C-57ED0AF446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945E37-D909-A24C-A35A-EF083C4511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07C57-CB1C-FF48-9785-DB5AF137D992}"/>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6" name="Footer Placeholder 5">
            <a:extLst>
              <a:ext uri="{FF2B5EF4-FFF2-40B4-BE49-F238E27FC236}">
                <a16:creationId xmlns:a16="http://schemas.microsoft.com/office/drawing/2014/main" id="{569D57CC-6427-0741-9B00-1D20EA9C13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BF88B-823B-B647-9677-CC156A1AE7B0}"/>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421958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99CC-3694-0544-AFD9-5FE9596700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C683EF-2F7D-7141-9919-F299444BCE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A32BAE-62CA-8245-AA4D-DCD7B274FA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52FA70-5D8A-014D-9017-46F49E09D22B}"/>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6" name="Footer Placeholder 5">
            <a:extLst>
              <a:ext uri="{FF2B5EF4-FFF2-40B4-BE49-F238E27FC236}">
                <a16:creationId xmlns:a16="http://schemas.microsoft.com/office/drawing/2014/main" id="{975A9ADD-B677-E048-846F-FE46224324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6CA57-4C80-6E43-B031-0A3539E354D2}"/>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2159669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294F-AC28-EB43-9187-50A407D969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F5B11-B510-ED4F-8A5A-9C30494ED8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A375F-3502-3449-BA9C-756CBEE7F143}"/>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5" name="Footer Placeholder 4">
            <a:extLst>
              <a:ext uri="{FF2B5EF4-FFF2-40B4-BE49-F238E27FC236}">
                <a16:creationId xmlns:a16="http://schemas.microsoft.com/office/drawing/2014/main" id="{EDE5F50B-5A06-C446-A2E8-6E746F6027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1ACDE-7275-C140-83C7-F148B34F7266}"/>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047724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D2FFDB-1CC8-674C-94AE-D0BEEB1754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E924F4-D050-894F-88AA-3FC5F272B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93E5B0-2953-5D4A-874E-6AA049E77637}"/>
              </a:ext>
            </a:extLst>
          </p:cNvPr>
          <p:cNvSpPr>
            <a:spLocks noGrp="1"/>
          </p:cNvSpPr>
          <p:nvPr>
            <p:ph type="dt" sz="half" idx="10"/>
          </p:nvPr>
        </p:nvSpPr>
        <p:spPr/>
        <p:txBody>
          <a:bodyPr/>
          <a:lstStyle/>
          <a:p>
            <a:fld id="{CFCA80E4-56D1-0340-A9BE-C5AE061E3903}" type="datetimeFigureOut">
              <a:rPr lang="en-US" smtClean="0"/>
              <a:t>7/7/22</a:t>
            </a:fld>
            <a:endParaRPr lang="en-US"/>
          </a:p>
        </p:txBody>
      </p:sp>
      <p:sp>
        <p:nvSpPr>
          <p:cNvPr id="5" name="Footer Placeholder 4">
            <a:extLst>
              <a:ext uri="{FF2B5EF4-FFF2-40B4-BE49-F238E27FC236}">
                <a16:creationId xmlns:a16="http://schemas.microsoft.com/office/drawing/2014/main" id="{719B700D-15EF-D44E-AA90-C7397751AE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AB5F99-6F9B-8D49-AFB4-2E7C63BC0104}"/>
              </a:ext>
            </a:extLst>
          </p:cNvPr>
          <p:cNvSpPr>
            <a:spLocks noGrp="1"/>
          </p:cNvSpPr>
          <p:nvPr>
            <p:ph type="sldNum" sz="quarter" idx="12"/>
          </p:nvPr>
        </p:nvSpPr>
        <p:spPr/>
        <p:txBody>
          <a:bodyPr/>
          <a:lstStyle/>
          <a:p>
            <a:fld id="{EC7EEA56-98D6-0240-A37F-777C03B39FC4}" type="slidenum">
              <a:rPr lang="en-US" smtClean="0"/>
              <a:t>‹#›</a:t>
            </a:fld>
            <a:endParaRPr lang="en-US"/>
          </a:p>
        </p:txBody>
      </p:sp>
    </p:spTree>
    <p:extLst>
      <p:ext uri="{BB962C8B-B14F-4D97-AF65-F5344CB8AC3E}">
        <p14:creationId xmlns:p14="http://schemas.microsoft.com/office/powerpoint/2010/main" val="3042627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807BB9-FE38-2D42-88C6-385F6A0FBA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A6D360-16A7-EA47-9EB3-67E7043B1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D72770-E85A-C04F-ABCD-CBFE024DB7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A80E4-56D1-0340-A9BE-C5AE061E3903}" type="datetimeFigureOut">
              <a:rPr lang="en-US" smtClean="0"/>
              <a:t>7/7/22</a:t>
            </a:fld>
            <a:endParaRPr lang="en-US"/>
          </a:p>
        </p:txBody>
      </p:sp>
      <p:sp>
        <p:nvSpPr>
          <p:cNvPr id="5" name="Footer Placeholder 4">
            <a:extLst>
              <a:ext uri="{FF2B5EF4-FFF2-40B4-BE49-F238E27FC236}">
                <a16:creationId xmlns:a16="http://schemas.microsoft.com/office/drawing/2014/main" id="{20093795-9AFE-F347-B5DE-D7098EC756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94CE8B-8B5A-7549-A47A-B468EB0D29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EEA56-98D6-0240-A37F-777C03B39FC4}" type="slidenum">
              <a:rPr lang="en-US" smtClean="0"/>
              <a:t>‹#›</a:t>
            </a:fld>
            <a:endParaRPr lang="en-US"/>
          </a:p>
        </p:txBody>
      </p:sp>
    </p:spTree>
    <p:extLst>
      <p:ext uri="{BB962C8B-B14F-4D97-AF65-F5344CB8AC3E}">
        <p14:creationId xmlns:p14="http://schemas.microsoft.com/office/powerpoint/2010/main" val="4896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jpe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26" Type="http://schemas.openxmlformats.org/officeDocument/2006/relationships/customXml" Target="../ink/ink18.xml"/><Relationship Id="rId21" Type="http://schemas.openxmlformats.org/officeDocument/2006/relationships/image" Target="../media/image10.png"/><Relationship Id="rId42" Type="http://schemas.openxmlformats.org/officeDocument/2006/relationships/customXml" Target="../ink/ink26.xml"/><Relationship Id="rId47" Type="http://schemas.openxmlformats.org/officeDocument/2006/relationships/image" Target="../media/image23.png"/><Relationship Id="rId63" Type="http://schemas.openxmlformats.org/officeDocument/2006/relationships/image" Target="../media/image31.png"/><Relationship Id="rId68" Type="http://schemas.openxmlformats.org/officeDocument/2006/relationships/customXml" Target="../ink/ink39.xml"/><Relationship Id="rId84" Type="http://schemas.openxmlformats.org/officeDocument/2006/relationships/customXml" Target="../ink/ink47.xml"/><Relationship Id="rId89" Type="http://schemas.openxmlformats.org/officeDocument/2006/relationships/image" Target="../media/image44.png"/><Relationship Id="rId16" Type="http://schemas.openxmlformats.org/officeDocument/2006/relationships/customXml" Target="../ink/ink11.xml"/><Relationship Id="rId107" Type="http://schemas.openxmlformats.org/officeDocument/2006/relationships/image" Target="../media/image53.png"/><Relationship Id="rId11" Type="http://schemas.openxmlformats.org/officeDocument/2006/relationships/customXml" Target="../ink/ink6.xml"/><Relationship Id="rId32" Type="http://schemas.openxmlformats.org/officeDocument/2006/relationships/customXml" Target="../ink/ink21.xml"/><Relationship Id="rId37" Type="http://schemas.openxmlformats.org/officeDocument/2006/relationships/image" Target="../media/image18.png"/><Relationship Id="rId53" Type="http://schemas.openxmlformats.org/officeDocument/2006/relationships/image" Target="../media/image26.png"/><Relationship Id="rId58" Type="http://schemas.openxmlformats.org/officeDocument/2006/relationships/customXml" Target="../ink/ink34.xml"/><Relationship Id="rId74" Type="http://schemas.openxmlformats.org/officeDocument/2006/relationships/customXml" Target="../ink/ink42.xml"/><Relationship Id="rId79" Type="http://schemas.openxmlformats.org/officeDocument/2006/relationships/image" Target="../media/image39.png"/><Relationship Id="rId102" Type="http://schemas.openxmlformats.org/officeDocument/2006/relationships/customXml" Target="../ink/ink56.xml"/><Relationship Id="rId5" Type="http://schemas.openxmlformats.org/officeDocument/2006/relationships/image" Target="../media/image8.png"/><Relationship Id="rId90" Type="http://schemas.openxmlformats.org/officeDocument/2006/relationships/customXml" Target="../ink/ink50.xml"/><Relationship Id="rId95" Type="http://schemas.openxmlformats.org/officeDocument/2006/relationships/image" Target="../media/image47.png"/><Relationship Id="rId22" Type="http://schemas.openxmlformats.org/officeDocument/2006/relationships/customXml" Target="../ink/ink16.xml"/><Relationship Id="rId27" Type="http://schemas.openxmlformats.org/officeDocument/2006/relationships/image" Target="../media/image13.png"/><Relationship Id="rId43" Type="http://schemas.openxmlformats.org/officeDocument/2006/relationships/image" Target="../media/image21.png"/><Relationship Id="rId48" Type="http://schemas.openxmlformats.org/officeDocument/2006/relationships/customXml" Target="../ink/ink29.xml"/><Relationship Id="rId64" Type="http://schemas.openxmlformats.org/officeDocument/2006/relationships/customXml" Target="../ink/ink37.xml"/><Relationship Id="rId69" Type="http://schemas.openxmlformats.org/officeDocument/2006/relationships/image" Target="../media/image34.png"/><Relationship Id="rId80" Type="http://schemas.openxmlformats.org/officeDocument/2006/relationships/customXml" Target="../ink/ink45.xml"/><Relationship Id="rId85" Type="http://schemas.openxmlformats.org/officeDocument/2006/relationships/image" Target="../media/image42.png"/><Relationship Id="rId12" Type="http://schemas.openxmlformats.org/officeDocument/2006/relationships/customXml" Target="../ink/ink7.xml"/><Relationship Id="rId17" Type="http://schemas.openxmlformats.org/officeDocument/2006/relationships/customXml" Target="../ink/ink12.xml"/><Relationship Id="rId33" Type="http://schemas.openxmlformats.org/officeDocument/2006/relationships/image" Target="../media/image16.png"/><Relationship Id="rId38" Type="http://schemas.openxmlformats.org/officeDocument/2006/relationships/customXml" Target="../ink/ink24.xml"/><Relationship Id="rId59" Type="http://schemas.openxmlformats.org/officeDocument/2006/relationships/image" Target="../media/image29.png"/><Relationship Id="rId103" Type="http://schemas.openxmlformats.org/officeDocument/2006/relationships/image" Target="../media/image51.png"/><Relationship Id="rId108" Type="http://schemas.openxmlformats.org/officeDocument/2006/relationships/customXml" Target="../ink/ink59.xml"/><Relationship Id="rId54" Type="http://schemas.openxmlformats.org/officeDocument/2006/relationships/customXml" Target="../ink/ink32.xml"/><Relationship Id="rId70" Type="http://schemas.openxmlformats.org/officeDocument/2006/relationships/customXml" Target="../ink/ink40.xml"/><Relationship Id="rId75" Type="http://schemas.openxmlformats.org/officeDocument/2006/relationships/image" Target="../media/image37.png"/><Relationship Id="rId91" Type="http://schemas.openxmlformats.org/officeDocument/2006/relationships/image" Target="../media/image45.png"/><Relationship Id="rId96" Type="http://schemas.openxmlformats.org/officeDocument/2006/relationships/customXml" Target="../ink/ink53.xml"/><Relationship Id="rId1" Type="http://schemas.openxmlformats.org/officeDocument/2006/relationships/slideLayout" Target="../slideLayouts/slideLayout2.xml"/><Relationship Id="rId6" Type="http://schemas.openxmlformats.org/officeDocument/2006/relationships/customXml" Target="../ink/ink2.xml"/><Relationship Id="rId15" Type="http://schemas.openxmlformats.org/officeDocument/2006/relationships/customXml" Target="../ink/ink10.xml"/><Relationship Id="rId23" Type="http://schemas.openxmlformats.org/officeDocument/2006/relationships/image" Target="../media/image11.png"/><Relationship Id="rId28" Type="http://schemas.openxmlformats.org/officeDocument/2006/relationships/customXml" Target="../ink/ink19.xml"/><Relationship Id="rId36" Type="http://schemas.openxmlformats.org/officeDocument/2006/relationships/customXml" Target="../ink/ink23.xml"/><Relationship Id="rId49" Type="http://schemas.openxmlformats.org/officeDocument/2006/relationships/image" Target="../media/image24.png"/><Relationship Id="rId57" Type="http://schemas.openxmlformats.org/officeDocument/2006/relationships/image" Target="../media/image28.png"/><Relationship Id="rId106" Type="http://schemas.openxmlformats.org/officeDocument/2006/relationships/customXml" Target="../ink/ink58.xml"/><Relationship Id="rId10" Type="http://schemas.openxmlformats.org/officeDocument/2006/relationships/customXml" Target="../ink/ink5.xml"/><Relationship Id="rId31" Type="http://schemas.openxmlformats.org/officeDocument/2006/relationships/image" Target="../media/image15.png"/><Relationship Id="rId44" Type="http://schemas.openxmlformats.org/officeDocument/2006/relationships/customXml" Target="../ink/ink27.xml"/><Relationship Id="rId52" Type="http://schemas.openxmlformats.org/officeDocument/2006/relationships/customXml" Target="../ink/ink31.xml"/><Relationship Id="rId60" Type="http://schemas.openxmlformats.org/officeDocument/2006/relationships/customXml" Target="../ink/ink35.xml"/><Relationship Id="rId65" Type="http://schemas.openxmlformats.org/officeDocument/2006/relationships/image" Target="../media/image32.png"/><Relationship Id="rId73" Type="http://schemas.openxmlformats.org/officeDocument/2006/relationships/image" Target="../media/image36.png"/><Relationship Id="rId78" Type="http://schemas.openxmlformats.org/officeDocument/2006/relationships/customXml" Target="../ink/ink44.xml"/><Relationship Id="rId81" Type="http://schemas.openxmlformats.org/officeDocument/2006/relationships/image" Target="../media/image40.png"/><Relationship Id="rId86" Type="http://schemas.openxmlformats.org/officeDocument/2006/relationships/customXml" Target="../ink/ink48.xml"/><Relationship Id="rId94" Type="http://schemas.openxmlformats.org/officeDocument/2006/relationships/customXml" Target="../ink/ink52.xml"/><Relationship Id="rId99" Type="http://schemas.openxmlformats.org/officeDocument/2006/relationships/image" Target="../media/image49.png"/><Relationship Id="rId101" Type="http://schemas.openxmlformats.org/officeDocument/2006/relationships/image" Target="../media/image50.png"/><Relationship Id="rId4" Type="http://schemas.openxmlformats.org/officeDocument/2006/relationships/customXml" Target="../ink/ink1.xml"/><Relationship Id="rId9" Type="http://schemas.openxmlformats.org/officeDocument/2006/relationships/customXml" Target="../ink/ink4.xml"/><Relationship Id="rId13" Type="http://schemas.openxmlformats.org/officeDocument/2006/relationships/customXml" Target="../ink/ink8.xml"/><Relationship Id="rId18" Type="http://schemas.openxmlformats.org/officeDocument/2006/relationships/customXml" Target="../ink/ink13.xml"/><Relationship Id="rId39" Type="http://schemas.openxmlformats.org/officeDocument/2006/relationships/image" Target="../media/image19.png"/><Relationship Id="rId109" Type="http://schemas.openxmlformats.org/officeDocument/2006/relationships/image" Target="../media/image54.png"/><Relationship Id="rId34" Type="http://schemas.openxmlformats.org/officeDocument/2006/relationships/customXml" Target="../ink/ink22.xml"/><Relationship Id="rId50" Type="http://schemas.openxmlformats.org/officeDocument/2006/relationships/customXml" Target="../ink/ink30.xml"/><Relationship Id="rId55" Type="http://schemas.openxmlformats.org/officeDocument/2006/relationships/image" Target="../media/image27.png"/><Relationship Id="rId76" Type="http://schemas.openxmlformats.org/officeDocument/2006/relationships/customXml" Target="../ink/ink43.xml"/><Relationship Id="rId97" Type="http://schemas.openxmlformats.org/officeDocument/2006/relationships/image" Target="../media/image48.png"/><Relationship Id="rId104" Type="http://schemas.openxmlformats.org/officeDocument/2006/relationships/customXml" Target="../ink/ink57.xml"/><Relationship Id="rId7" Type="http://schemas.openxmlformats.org/officeDocument/2006/relationships/image" Target="../media/image9.png"/><Relationship Id="rId71" Type="http://schemas.openxmlformats.org/officeDocument/2006/relationships/image" Target="../media/image35.png"/><Relationship Id="rId92" Type="http://schemas.openxmlformats.org/officeDocument/2006/relationships/customXml" Target="../ink/ink51.xml"/><Relationship Id="rId2" Type="http://schemas.openxmlformats.org/officeDocument/2006/relationships/notesSlide" Target="../notesSlides/notesSlide2.xml"/><Relationship Id="rId29" Type="http://schemas.openxmlformats.org/officeDocument/2006/relationships/image" Target="../media/image14.png"/><Relationship Id="rId24" Type="http://schemas.openxmlformats.org/officeDocument/2006/relationships/customXml" Target="../ink/ink17.xml"/><Relationship Id="rId40" Type="http://schemas.openxmlformats.org/officeDocument/2006/relationships/customXml" Target="../ink/ink25.xml"/><Relationship Id="rId45" Type="http://schemas.openxmlformats.org/officeDocument/2006/relationships/image" Target="../media/image22.png"/><Relationship Id="rId66" Type="http://schemas.openxmlformats.org/officeDocument/2006/relationships/customXml" Target="../ink/ink38.xml"/><Relationship Id="rId87" Type="http://schemas.openxmlformats.org/officeDocument/2006/relationships/image" Target="../media/image43.png"/><Relationship Id="rId110" Type="http://schemas.openxmlformats.org/officeDocument/2006/relationships/customXml" Target="../ink/ink60.xml"/><Relationship Id="rId61" Type="http://schemas.openxmlformats.org/officeDocument/2006/relationships/image" Target="../media/image30.png"/><Relationship Id="rId82" Type="http://schemas.openxmlformats.org/officeDocument/2006/relationships/customXml" Target="../ink/ink46.xml"/><Relationship Id="rId19" Type="http://schemas.openxmlformats.org/officeDocument/2006/relationships/customXml" Target="../ink/ink14.xml"/><Relationship Id="rId14" Type="http://schemas.openxmlformats.org/officeDocument/2006/relationships/customXml" Target="../ink/ink9.xml"/><Relationship Id="rId30" Type="http://schemas.openxmlformats.org/officeDocument/2006/relationships/customXml" Target="../ink/ink20.xml"/><Relationship Id="rId35" Type="http://schemas.openxmlformats.org/officeDocument/2006/relationships/image" Target="../media/image17.png"/><Relationship Id="rId56" Type="http://schemas.openxmlformats.org/officeDocument/2006/relationships/customXml" Target="../ink/ink33.xml"/><Relationship Id="rId77" Type="http://schemas.openxmlformats.org/officeDocument/2006/relationships/image" Target="../media/image38.png"/><Relationship Id="rId100" Type="http://schemas.openxmlformats.org/officeDocument/2006/relationships/customXml" Target="../ink/ink55.xml"/><Relationship Id="rId105" Type="http://schemas.openxmlformats.org/officeDocument/2006/relationships/image" Target="../media/image52.png"/><Relationship Id="rId8" Type="http://schemas.openxmlformats.org/officeDocument/2006/relationships/customXml" Target="../ink/ink3.xml"/><Relationship Id="rId51" Type="http://schemas.openxmlformats.org/officeDocument/2006/relationships/image" Target="../media/image25.png"/><Relationship Id="rId72" Type="http://schemas.openxmlformats.org/officeDocument/2006/relationships/customXml" Target="../ink/ink41.xml"/><Relationship Id="rId93" Type="http://schemas.openxmlformats.org/officeDocument/2006/relationships/image" Target="../media/image46.png"/><Relationship Id="rId98" Type="http://schemas.openxmlformats.org/officeDocument/2006/relationships/customXml" Target="../ink/ink54.xml"/><Relationship Id="rId3" Type="http://schemas.openxmlformats.org/officeDocument/2006/relationships/image" Target="../media/image6.png"/><Relationship Id="rId25" Type="http://schemas.openxmlformats.org/officeDocument/2006/relationships/image" Target="../media/image12.png"/><Relationship Id="rId46" Type="http://schemas.openxmlformats.org/officeDocument/2006/relationships/customXml" Target="../ink/ink28.xml"/><Relationship Id="rId67" Type="http://schemas.openxmlformats.org/officeDocument/2006/relationships/image" Target="../media/image33.png"/><Relationship Id="rId20" Type="http://schemas.openxmlformats.org/officeDocument/2006/relationships/customXml" Target="../ink/ink15.xml"/><Relationship Id="rId41" Type="http://schemas.openxmlformats.org/officeDocument/2006/relationships/image" Target="../media/image20.png"/><Relationship Id="rId62" Type="http://schemas.openxmlformats.org/officeDocument/2006/relationships/customXml" Target="../ink/ink36.xml"/><Relationship Id="rId83" Type="http://schemas.openxmlformats.org/officeDocument/2006/relationships/image" Target="../media/image41.png"/><Relationship Id="rId88" Type="http://schemas.openxmlformats.org/officeDocument/2006/relationships/customXml" Target="../ink/ink49.xml"/><Relationship Id="rId111"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7.sv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76.jpeg"/><Relationship Id="rId3" Type="http://schemas.openxmlformats.org/officeDocument/2006/relationships/image" Target="../media/image72.png"/><Relationship Id="rId7" Type="http://schemas.openxmlformats.org/officeDocument/2006/relationships/customXml" Target="../ink/ink61.xml"/><Relationship Id="rId12"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customXml" Target="../ink/ink63.xml"/><Relationship Id="rId5" Type="http://schemas.openxmlformats.org/officeDocument/2006/relationships/image" Target="../media/image74.png"/><Relationship Id="rId10" Type="http://schemas.openxmlformats.org/officeDocument/2006/relationships/image" Target="../media/image78.png"/><Relationship Id="rId4" Type="http://schemas.openxmlformats.org/officeDocument/2006/relationships/image" Target="../media/image73.png"/><Relationship Id="rId9" Type="http://schemas.openxmlformats.org/officeDocument/2006/relationships/customXml" Target="../ink/ink62.xml"/></Relationships>
</file>

<file path=ppt/slides/_rels/slide22.xml.rels><?xml version="1.0" encoding="UTF-8" standalone="yes"?>
<Relationships xmlns="http://schemas.openxmlformats.org/package/2006/relationships"><Relationship Id="rId8" Type="http://schemas.openxmlformats.org/officeDocument/2006/relationships/image" Target="../media/image800.png"/><Relationship Id="rId13" Type="http://schemas.openxmlformats.org/officeDocument/2006/relationships/customXml" Target="../ink/ink69.xml"/><Relationship Id="rId18" Type="http://schemas.openxmlformats.org/officeDocument/2006/relationships/image" Target="../media/image85.png"/><Relationship Id="rId3" Type="http://schemas.openxmlformats.org/officeDocument/2006/relationships/customXml" Target="../ink/ink64.xml"/><Relationship Id="rId21" Type="http://schemas.openxmlformats.org/officeDocument/2006/relationships/customXml" Target="../ink/ink73.xml"/><Relationship Id="rId7" Type="http://schemas.openxmlformats.org/officeDocument/2006/relationships/customXml" Target="../ink/ink66.xml"/><Relationship Id="rId12" Type="http://schemas.openxmlformats.org/officeDocument/2006/relationships/image" Target="../media/image82.png"/><Relationship Id="rId17" Type="http://schemas.openxmlformats.org/officeDocument/2006/relationships/customXml" Target="../ink/ink71.xml"/><Relationship Id="rId2" Type="http://schemas.openxmlformats.org/officeDocument/2006/relationships/image" Target="../media/image80.png"/><Relationship Id="rId16" Type="http://schemas.openxmlformats.org/officeDocument/2006/relationships/image" Target="../media/image84.png"/><Relationship Id="rId20"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790.png"/><Relationship Id="rId11" Type="http://schemas.openxmlformats.org/officeDocument/2006/relationships/customXml" Target="../ink/ink68.xml"/><Relationship Id="rId5" Type="http://schemas.openxmlformats.org/officeDocument/2006/relationships/customXml" Target="../ink/ink65.xml"/><Relationship Id="rId15" Type="http://schemas.openxmlformats.org/officeDocument/2006/relationships/customXml" Target="../ink/ink70.xml"/><Relationship Id="rId10" Type="http://schemas.openxmlformats.org/officeDocument/2006/relationships/image" Target="../media/image810.png"/><Relationship Id="rId19" Type="http://schemas.openxmlformats.org/officeDocument/2006/relationships/customXml" Target="../ink/ink72.xml"/><Relationship Id="rId4" Type="http://schemas.openxmlformats.org/officeDocument/2006/relationships/image" Target="../media/image780.png"/><Relationship Id="rId9" Type="http://schemas.openxmlformats.org/officeDocument/2006/relationships/customXml" Target="../ink/ink67.xml"/><Relationship Id="rId14" Type="http://schemas.openxmlformats.org/officeDocument/2006/relationships/image" Target="../media/image83.png"/><Relationship Id="rId22" Type="http://schemas.openxmlformats.org/officeDocument/2006/relationships/image" Target="../media/image87.png"/></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332F6B-04C1-B44B-93D6-67BBE538AD92}"/>
              </a:ext>
            </a:extLst>
          </p:cNvPr>
          <p:cNvSpPr>
            <a:spLocks noGrp="1"/>
          </p:cNvSpPr>
          <p:nvPr>
            <p:ph type="ctrTitle"/>
          </p:nvPr>
        </p:nvSpPr>
        <p:spPr>
          <a:xfrm>
            <a:off x="1293026" y="561612"/>
            <a:ext cx="9605948" cy="2318665"/>
          </a:xfrm>
        </p:spPr>
        <p:txBody>
          <a:bodyPr>
            <a:normAutofit/>
          </a:bodyPr>
          <a:lstStyle/>
          <a:p>
            <a:r>
              <a:rPr lang="en-US" sz="5400" b="1" dirty="0">
                <a:solidFill>
                  <a:srgbClr val="FFFFFF"/>
                </a:solidFill>
              </a:rPr>
              <a:t>Journal Club</a:t>
            </a:r>
          </a:p>
        </p:txBody>
      </p:sp>
      <p:sp>
        <p:nvSpPr>
          <p:cNvPr id="3" name="Subtitle 2">
            <a:extLst>
              <a:ext uri="{FF2B5EF4-FFF2-40B4-BE49-F238E27FC236}">
                <a16:creationId xmlns:a16="http://schemas.microsoft.com/office/drawing/2014/main" id="{3BB84362-7601-D447-A856-9D107D947FA5}"/>
              </a:ext>
            </a:extLst>
          </p:cNvPr>
          <p:cNvSpPr>
            <a:spLocks noGrp="1"/>
          </p:cNvSpPr>
          <p:nvPr>
            <p:ph type="subTitle" idx="1"/>
          </p:nvPr>
        </p:nvSpPr>
        <p:spPr>
          <a:xfrm>
            <a:off x="1627239" y="2935030"/>
            <a:ext cx="8937522" cy="1059373"/>
          </a:xfrm>
        </p:spPr>
        <p:txBody>
          <a:bodyPr>
            <a:noAutofit/>
          </a:bodyPr>
          <a:lstStyle/>
          <a:p>
            <a:r>
              <a:rPr lang="en-US" dirty="0">
                <a:solidFill>
                  <a:srgbClr val="FFFFFF"/>
                </a:solidFill>
              </a:rPr>
              <a:t>Rachael Petry, MD</a:t>
            </a:r>
          </a:p>
          <a:p>
            <a:r>
              <a:rPr lang="en-US" dirty="0">
                <a:solidFill>
                  <a:srgbClr val="FFFFFF"/>
                </a:solidFill>
              </a:rPr>
              <a:t>Clinical Fellow</a:t>
            </a:r>
          </a:p>
          <a:p>
            <a:r>
              <a:rPr lang="en-US" dirty="0">
                <a:solidFill>
                  <a:srgbClr val="FFFFFF"/>
                </a:solidFill>
              </a:rPr>
              <a:t>UCSD, Division of Geriatrics and Palliative Care</a:t>
            </a:r>
          </a:p>
        </p:txBody>
      </p:sp>
      <p:pic>
        <p:nvPicPr>
          <p:cNvPr id="7" name="Graphic 6" descr="Brain">
            <a:extLst>
              <a:ext uri="{FF2B5EF4-FFF2-40B4-BE49-F238E27FC236}">
                <a16:creationId xmlns:a16="http://schemas.microsoft.com/office/drawing/2014/main" id="{55C974C7-8212-40E8-81C2-680C729776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6089" y="4805363"/>
            <a:ext cx="1179824" cy="1179824"/>
          </a:xfrm>
          <a:prstGeom prst="rect">
            <a:avLst/>
          </a:prstGeom>
        </p:spPr>
      </p:pic>
      <p:sp>
        <p:nvSpPr>
          <p:cNvPr id="4" name="Rectangle 3">
            <a:extLst>
              <a:ext uri="{FF2B5EF4-FFF2-40B4-BE49-F238E27FC236}">
                <a16:creationId xmlns:a16="http://schemas.microsoft.com/office/drawing/2014/main" id="{FB2095A6-10E0-CF43-BC67-02129E5C14A7}"/>
              </a:ext>
            </a:extLst>
          </p:cNvPr>
          <p:cNvSpPr/>
          <p:nvPr/>
        </p:nvSpPr>
        <p:spPr>
          <a:xfrm>
            <a:off x="0" y="6481275"/>
            <a:ext cx="12192000" cy="400110"/>
          </a:xfrm>
          <a:prstGeom prst="rect">
            <a:avLst/>
          </a:prstGeom>
        </p:spPr>
        <p:txBody>
          <a:bodyPr wrap="square">
            <a:spAutoFit/>
          </a:bodyPr>
          <a:lstStyle/>
          <a:p>
            <a:r>
              <a:rPr lang="en-US" sz="1000" b="1" i="0" u="none" strike="noStrike" dirty="0">
                <a:solidFill>
                  <a:srgbClr val="222222"/>
                </a:solidFill>
                <a:effectLst/>
                <a:latin typeface="Arial" panose="020B0604020202020204" pitchFamily="34" charset="0"/>
              </a:rPr>
              <a:t>Article: </a:t>
            </a:r>
            <a:r>
              <a:rPr lang="en-US" sz="1000" b="0" i="0" u="none" strike="noStrike" dirty="0">
                <a:solidFill>
                  <a:srgbClr val="222222"/>
                </a:solidFill>
                <a:effectLst/>
                <a:latin typeface="Arial" panose="020B0604020202020204" pitchFamily="34" charset="0"/>
              </a:rPr>
              <a:t>Rogers, S. L., Doody, R. S., Mohs, R. C., Friedhoff, L. T., &amp; Donepezil Study Group. (1998). Donepezil improves cognition and global function in Alzheimer disease: a 15-week, double-blind, placebo-controlled study. </a:t>
            </a:r>
            <a:r>
              <a:rPr lang="en-US" sz="1000" b="0" i="1" u="none" strike="noStrike" dirty="0">
                <a:solidFill>
                  <a:srgbClr val="222222"/>
                </a:solidFill>
                <a:effectLst/>
                <a:latin typeface="Arial" panose="020B0604020202020204" pitchFamily="34" charset="0"/>
              </a:rPr>
              <a:t>Archives of internal medicine</a:t>
            </a:r>
            <a:r>
              <a:rPr lang="en-US" sz="1000" b="0" i="0" u="none" strike="noStrike" dirty="0">
                <a:solidFill>
                  <a:srgbClr val="222222"/>
                </a:solidFill>
                <a:effectLst/>
                <a:latin typeface="Arial" panose="020B0604020202020204" pitchFamily="34" charset="0"/>
              </a:rPr>
              <a:t>, </a:t>
            </a:r>
            <a:r>
              <a:rPr lang="en-US" sz="1000" b="0" i="1" u="none" strike="noStrike" dirty="0">
                <a:solidFill>
                  <a:srgbClr val="222222"/>
                </a:solidFill>
                <a:effectLst/>
                <a:latin typeface="Arial" panose="020B0604020202020204" pitchFamily="34" charset="0"/>
              </a:rPr>
              <a:t>158</a:t>
            </a:r>
            <a:r>
              <a:rPr lang="en-US" sz="1000" b="0" i="0" u="none" strike="noStrike" dirty="0">
                <a:solidFill>
                  <a:srgbClr val="222222"/>
                </a:solidFill>
                <a:effectLst/>
                <a:latin typeface="Arial" panose="020B0604020202020204" pitchFamily="34" charset="0"/>
              </a:rPr>
              <a:t>(9), 1021-1031.</a:t>
            </a:r>
            <a:endParaRPr lang="en-US" sz="1000" dirty="0"/>
          </a:p>
        </p:txBody>
      </p:sp>
    </p:spTree>
    <p:extLst>
      <p:ext uri="{BB962C8B-B14F-4D97-AF65-F5344CB8AC3E}">
        <p14:creationId xmlns:p14="http://schemas.microsoft.com/office/powerpoint/2010/main" val="1433350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992ED3-FA99-4FAD-A3CA-2B9B3BB8B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643467"/>
            <a:ext cx="3424430" cy="5573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8C121C5-6381-E946-A12D-08CAD739A2E9}"/>
              </a:ext>
            </a:extLst>
          </p:cNvPr>
          <p:cNvSpPr>
            <a:spLocks noGrp="1"/>
          </p:cNvSpPr>
          <p:nvPr>
            <p:ph type="title"/>
          </p:nvPr>
        </p:nvSpPr>
        <p:spPr>
          <a:xfrm>
            <a:off x="8384458" y="996950"/>
            <a:ext cx="2969342" cy="5028490"/>
          </a:xfrm>
        </p:spPr>
        <p:txBody>
          <a:bodyPr anchor="ctr">
            <a:normAutofit/>
          </a:bodyPr>
          <a:lstStyle/>
          <a:p>
            <a:r>
              <a:rPr lang="en-US" dirty="0">
                <a:solidFill>
                  <a:srgbClr val="FFFFFF"/>
                </a:solidFill>
              </a:rPr>
              <a:t>Objectives and Goal</a:t>
            </a:r>
          </a:p>
        </p:txBody>
      </p:sp>
      <p:sp>
        <p:nvSpPr>
          <p:cNvPr id="3" name="Content Placeholder 2">
            <a:extLst>
              <a:ext uri="{FF2B5EF4-FFF2-40B4-BE49-F238E27FC236}">
                <a16:creationId xmlns:a16="http://schemas.microsoft.com/office/drawing/2014/main" id="{4CBBBE9C-30B4-4A4A-A8A7-6F17C8AFD250}"/>
              </a:ext>
            </a:extLst>
          </p:cNvPr>
          <p:cNvSpPr>
            <a:spLocks noGrp="1"/>
          </p:cNvSpPr>
          <p:nvPr>
            <p:ph idx="1"/>
          </p:nvPr>
        </p:nvSpPr>
        <p:spPr>
          <a:xfrm>
            <a:off x="421847" y="676943"/>
            <a:ext cx="7032838" cy="5348497"/>
          </a:xfrm>
        </p:spPr>
        <p:txBody>
          <a:bodyPr>
            <a:normAutofit fontScale="92500"/>
          </a:bodyPr>
          <a:lstStyle/>
          <a:p>
            <a:pPr marL="0" indent="0">
              <a:buNone/>
            </a:pPr>
            <a:r>
              <a:rPr lang="en-US" b="1" dirty="0"/>
              <a:t>By the end of this journal club, participants should be able to:</a:t>
            </a:r>
          </a:p>
          <a:p>
            <a:r>
              <a:rPr lang="en-US" sz="2400" dirty="0"/>
              <a:t>List the major phases of clinic trials and describe how they differ from one another</a:t>
            </a:r>
          </a:p>
          <a:p>
            <a:r>
              <a:rPr lang="en-US" sz="2400" dirty="0"/>
              <a:t>Summarize the findings of one of the two major Phase 3 Clinical Trials of Donepezil use in Alzheimer Disease.</a:t>
            </a:r>
          </a:p>
          <a:p>
            <a:r>
              <a:rPr lang="en-US" sz="2400" dirty="0"/>
              <a:t>Feel comfortable utilizing the findings of this study to counsel and educate your patients (and their families) regarding pharmacological treatment of dementia.</a:t>
            </a:r>
          </a:p>
          <a:p>
            <a:endParaRPr lang="en-US" sz="2400" dirty="0"/>
          </a:p>
          <a:p>
            <a:pPr marL="0" indent="0">
              <a:buNone/>
            </a:pPr>
            <a:r>
              <a:rPr lang="en-US" sz="2400" b="1" dirty="0"/>
              <a:t>GOAL: </a:t>
            </a:r>
            <a:r>
              <a:rPr lang="en-US" sz="2400" dirty="0"/>
              <a:t>Understand the evidence that led to the FDA approval of donepezil for Alzheimer Disease so that we can set appropriate expectations regarding efficacy when prescribing this medication.</a:t>
            </a:r>
          </a:p>
          <a:p>
            <a:pPr marL="0" indent="0">
              <a:buNone/>
            </a:pPr>
            <a:endParaRPr lang="en-US" sz="2400" dirty="0"/>
          </a:p>
        </p:txBody>
      </p:sp>
    </p:spTree>
    <p:extLst>
      <p:ext uri="{BB962C8B-B14F-4D97-AF65-F5344CB8AC3E}">
        <p14:creationId xmlns:p14="http://schemas.microsoft.com/office/powerpoint/2010/main" val="126787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Quick Quiz</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67624" y="2490436"/>
            <a:ext cx="9708995" cy="3567173"/>
          </a:xfrm>
        </p:spPr>
        <p:txBody>
          <a:bodyPr anchor="ctr">
            <a:normAutofit/>
          </a:bodyPr>
          <a:lstStyle/>
          <a:p>
            <a:pPr marL="0" indent="0">
              <a:buNone/>
            </a:pPr>
            <a:r>
              <a:rPr lang="en-US" sz="2400" b="1" dirty="0"/>
              <a:t>At which phase in a clinical trial may you administer safe doses of a medication to patients with the condition for which the drug was developed (</a:t>
            </a:r>
            <a:r>
              <a:rPr lang="en-US" sz="2400" b="1" i="1" dirty="0"/>
              <a:t>at this stage the drug is presumed to have no clinical effect</a:t>
            </a:r>
            <a:r>
              <a:rPr lang="en-US" sz="2400" b="1" dirty="0"/>
              <a:t>)? </a:t>
            </a:r>
          </a:p>
          <a:p>
            <a:pPr marL="457200" indent="-457200">
              <a:buAutoNum type="alphaUcPeriod"/>
            </a:pPr>
            <a:r>
              <a:rPr lang="en-US" sz="2400" dirty="0"/>
              <a:t>Phase I</a:t>
            </a:r>
          </a:p>
          <a:p>
            <a:pPr marL="457200" indent="-457200">
              <a:buAutoNum type="alphaUcPeriod"/>
            </a:pPr>
            <a:r>
              <a:rPr lang="en-US" sz="2400" dirty="0"/>
              <a:t>Phase II</a:t>
            </a:r>
          </a:p>
          <a:p>
            <a:pPr marL="457200" indent="-457200">
              <a:buAutoNum type="alphaUcPeriod"/>
            </a:pPr>
            <a:r>
              <a:rPr lang="en-US" sz="2400" dirty="0"/>
              <a:t>Phase III</a:t>
            </a:r>
          </a:p>
          <a:p>
            <a:pPr marL="457200" indent="-457200">
              <a:buAutoNum type="alphaUcPeriod"/>
            </a:pPr>
            <a:r>
              <a:rPr lang="en-US" sz="2400" dirty="0"/>
              <a:t>Phase IV</a:t>
            </a:r>
          </a:p>
        </p:txBody>
      </p:sp>
    </p:spTree>
    <p:extLst>
      <p:ext uri="{BB962C8B-B14F-4D97-AF65-F5344CB8AC3E}">
        <p14:creationId xmlns:p14="http://schemas.microsoft.com/office/powerpoint/2010/main" val="308916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613A-FAFA-4846-A32B-143CEC2DD688}"/>
              </a:ext>
            </a:extLst>
          </p:cNvPr>
          <p:cNvSpPr>
            <a:spLocks noGrp="1"/>
          </p:cNvSpPr>
          <p:nvPr>
            <p:ph type="title"/>
          </p:nvPr>
        </p:nvSpPr>
        <p:spPr/>
        <p:txBody>
          <a:bodyPr/>
          <a:lstStyle/>
          <a:p>
            <a:r>
              <a:rPr lang="en-US" dirty="0"/>
              <a:t>A (VERY) Quick Review of Clinical Trial Phases</a:t>
            </a:r>
          </a:p>
        </p:txBody>
      </p:sp>
      <p:sp>
        <p:nvSpPr>
          <p:cNvPr id="3" name="Content Placeholder 2">
            <a:extLst>
              <a:ext uri="{FF2B5EF4-FFF2-40B4-BE49-F238E27FC236}">
                <a16:creationId xmlns:a16="http://schemas.microsoft.com/office/drawing/2014/main" id="{E563D5EA-586D-6C4F-8470-23FB2E26F594}"/>
              </a:ext>
            </a:extLst>
          </p:cNvPr>
          <p:cNvSpPr>
            <a:spLocks noGrp="1"/>
          </p:cNvSpPr>
          <p:nvPr>
            <p:ph idx="1"/>
          </p:nvPr>
        </p:nvSpPr>
        <p:spPr>
          <a:xfrm>
            <a:off x="1638299" y="6634956"/>
            <a:ext cx="9625013" cy="446088"/>
          </a:xfrm>
        </p:spPr>
        <p:txBody>
          <a:bodyPr>
            <a:normAutofit/>
          </a:bodyPr>
          <a:lstStyle/>
          <a:p>
            <a:pPr marL="0" indent="0">
              <a:buNone/>
            </a:pPr>
            <a:r>
              <a:rPr lang="en-US" sz="1200" dirty="0"/>
              <a:t>National Cancer Institute (2016, February 9). </a:t>
            </a:r>
            <a:r>
              <a:rPr lang="en-US" sz="1200" i="1" dirty="0"/>
              <a:t>What are clinical trial phases? </a:t>
            </a:r>
            <a:r>
              <a:rPr lang="en-US" sz="1200" dirty="0"/>
              <a:t>[Video File}. YouTube. https://</a:t>
            </a:r>
            <a:r>
              <a:rPr lang="en-US" sz="1200" dirty="0" err="1"/>
              <a:t>www.youtube.com</a:t>
            </a:r>
            <a:r>
              <a:rPr lang="en-US" sz="1200" dirty="0"/>
              <a:t>/</a:t>
            </a:r>
            <a:r>
              <a:rPr lang="en-US" sz="1200" dirty="0" err="1"/>
              <a:t>watch?v</a:t>
            </a:r>
            <a:r>
              <a:rPr lang="en-US" sz="1200" dirty="0"/>
              <a:t>=</a:t>
            </a:r>
            <a:r>
              <a:rPr lang="en-US" sz="1200" dirty="0" err="1"/>
              <a:t>dsfPOpE</a:t>
            </a:r>
            <a:r>
              <a:rPr lang="en-US" sz="1200" dirty="0"/>
              <a:t>-GEs</a:t>
            </a:r>
          </a:p>
        </p:txBody>
      </p:sp>
    </p:spTree>
    <p:extLst>
      <p:ext uri="{BB962C8B-B14F-4D97-AF65-F5344CB8AC3E}">
        <p14:creationId xmlns:p14="http://schemas.microsoft.com/office/powerpoint/2010/main" val="225959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Quick Quiz- Answer</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67624" y="2490436"/>
            <a:ext cx="9708995" cy="3567173"/>
          </a:xfrm>
        </p:spPr>
        <p:txBody>
          <a:bodyPr anchor="ctr">
            <a:normAutofit/>
          </a:bodyPr>
          <a:lstStyle/>
          <a:p>
            <a:pPr marL="0" indent="0">
              <a:buNone/>
            </a:pPr>
            <a:r>
              <a:rPr lang="en-US" sz="2400" b="1" dirty="0"/>
              <a:t>At which phase in a clinical trial may you administer safe doses of a medication to patients with the condition for which the drug was developed (</a:t>
            </a:r>
            <a:r>
              <a:rPr lang="en-US" sz="2400" b="1" i="1" dirty="0"/>
              <a:t>at this stage the drug is presumed to have no clinical effect</a:t>
            </a:r>
            <a:r>
              <a:rPr lang="en-US" sz="2400" b="1" dirty="0"/>
              <a:t>)? </a:t>
            </a:r>
          </a:p>
          <a:p>
            <a:pPr marL="457200" indent="-457200">
              <a:buAutoNum type="alphaUcPeriod"/>
            </a:pPr>
            <a:r>
              <a:rPr lang="en-US" sz="2400" dirty="0"/>
              <a:t>Phase I</a:t>
            </a:r>
          </a:p>
          <a:p>
            <a:pPr marL="457200" indent="-457200">
              <a:buAutoNum type="alphaUcPeriod"/>
            </a:pPr>
            <a:r>
              <a:rPr lang="en-US" sz="2400" dirty="0"/>
              <a:t>Phase II</a:t>
            </a:r>
          </a:p>
          <a:p>
            <a:pPr marL="457200" indent="-457200">
              <a:buAutoNum type="alphaUcPeriod"/>
            </a:pPr>
            <a:r>
              <a:rPr lang="en-US" sz="2400" dirty="0"/>
              <a:t>Phase III</a:t>
            </a:r>
          </a:p>
          <a:p>
            <a:pPr marL="457200" indent="-457200">
              <a:buAutoNum type="alphaUcPeriod"/>
            </a:pPr>
            <a:r>
              <a:rPr lang="en-US" sz="2400" dirty="0"/>
              <a:t>Phase IV</a:t>
            </a:r>
          </a:p>
        </p:txBody>
      </p:sp>
      <p:sp>
        <p:nvSpPr>
          <p:cNvPr id="10" name="Donut 9">
            <a:extLst>
              <a:ext uri="{FF2B5EF4-FFF2-40B4-BE49-F238E27FC236}">
                <a16:creationId xmlns:a16="http://schemas.microsoft.com/office/drawing/2014/main" id="{ED4BE563-7F64-1248-864E-40BFBCF15693}"/>
              </a:ext>
            </a:extLst>
          </p:cNvPr>
          <p:cNvSpPr/>
          <p:nvPr/>
        </p:nvSpPr>
        <p:spPr>
          <a:xfrm>
            <a:off x="958506" y="4274022"/>
            <a:ext cx="2700338" cy="600075"/>
          </a:xfrm>
          <a:prstGeom prst="donut">
            <a:avLst>
              <a:gd name="adj" fmla="val 15422"/>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C8902F27-3845-E048-A377-79CFB97D33F0}"/>
              </a:ext>
            </a:extLst>
          </p:cNvPr>
          <p:cNvGrpSpPr/>
          <p:nvPr/>
        </p:nvGrpSpPr>
        <p:grpSpPr>
          <a:xfrm>
            <a:off x="4857751" y="4043363"/>
            <a:ext cx="5819774" cy="2576757"/>
            <a:chOff x="3686477" y="3043237"/>
            <a:chExt cx="7519685" cy="3276845"/>
          </a:xfrm>
        </p:grpSpPr>
        <p:pic>
          <p:nvPicPr>
            <p:cNvPr id="14" name="Picture 2" descr="Phase 3 IPF Clinical Trials | ILD Collaborative">
              <a:extLst>
                <a:ext uri="{FF2B5EF4-FFF2-40B4-BE49-F238E27FC236}">
                  <a16:creationId xmlns:a16="http://schemas.microsoft.com/office/drawing/2014/main" id="{AD94C4DE-1813-0E43-A549-D859F99C8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477" y="3043237"/>
              <a:ext cx="7519685" cy="309403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1F936125-F439-3F48-BF95-1D31A6BA6E3A}"/>
                </a:ext>
              </a:extLst>
            </p:cNvPr>
            <p:cNvSpPr/>
            <p:nvPr/>
          </p:nvSpPr>
          <p:spPr>
            <a:xfrm>
              <a:off x="3686477" y="6073861"/>
              <a:ext cx="6096000" cy="246221"/>
            </a:xfrm>
            <a:prstGeom prst="rect">
              <a:avLst/>
            </a:prstGeom>
          </p:spPr>
          <p:txBody>
            <a:bodyPr>
              <a:spAutoFit/>
            </a:bodyPr>
            <a:lstStyle/>
            <a:p>
              <a:r>
                <a:rPr lang="en-US" sz="1000" dirty="0"/>
                <a:t>PHOTO URL: https://</a:t>
              </a:r>
              <a:r>
                <a:rPr lang="en-US" sz="1000" dirty="0" err="1"/>
                <a:t>www.ildcollaborative.org</a:t>
              </a:r>
              <a:r>
                <a:rPr lang="en-US" sz="1000" dirty="0"/>
                <a:t>/resources/phase-iii-</a:t>
              </a:r>
              <a:r>
                <a:rPr lang="en-US" sz="1000" dirty="0" err="1"/>
                <a:t>ipf</a:t>
              </a:r>
              <a:r>
                <a:rPr lang="en-US" sz="1000" dirty="0"/>
                <a:t>-clinical-trials</a:t>
              </a:r>
            </a:p>
          </p:txBody>
        </p:sp>
      </p:grpSp>
    </p:spTree>
    <p:extLst>
      <p:ext uri="{BB962C8B-B14F-4D97-AF65-F5344CB8AC3E}">
        <p14:creationId xmlns:p14="http://schemas.microsoft.com/office/powerpoint/2010/main" val="25247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E01EB50-62A4-9442-B581-A0BB4EBF0805}"/>
              </a:ext>
            </a:extLst>
          </p:cNvPr>
          <p:cNvSpPr/>
          <p:nvPr/>
        </p:nvSpPr>
        <p:spPr>
          <a:xfrm>
            <a:off x="4139344" y="296801"/>
            <a:ext cx="7482488" cy="5797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r. Hachiro Sugimoto">
            <a:extLst>
              <a:ext uri="{FF2B5EF4-FFF2-40B4-BE49-F238E27FC236}">
                <a16:creationId xmlns:a16="http://schemas.microsoft.com/office/drawing/2014/main" id="{103A6FE0-0A69-CE43-9A58-E3729A596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0877" y="1931859"/>
            <a:ext cx="2401782" cy="291644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6120FBD4-89DF-C542-8F64-B144EE9A5211}"/>
              </a:ext>
            </a:extLst>
          </p:cNvPr>
          <p:cNvSpPr/>
          <p:nvPr/>
        </p:nvSpPr>
        <p:spPr>
          <a:xfrm>
            <a:off x="0" y="6624169"/>
            <a:ext cx="8478982" cy="276999"/>
          </a:xfrm>
          <a:prstGeom prst="rect">
            <a:avLst/>
          </a:prstGeom>
        </p:spPr>
        <p:txBody>
          <a:bodyPr wrap="square">
            <a:spAutoFit/>
          </a:bodyPr>
          <a:lstStyle/>
          <a:p>
            <a:r>
              <a:rPr lang="en-US" sz="1200" dirty="0"/>
              <a:t>Photo URLs: https://</a:t>
            </a:r>
            <a:r>
              <a:rPr lang="en-US" sz="1200" dirty="0" err="1"/>
              <a:t>www.eisai.com</a:t>
            </a:r>
            <a:r>
              <a:rPr lang="en-US" sz="1200" dirty="0"/>
              <a:t>/company/profile/history/products/</a:t>
            </a:r>
            <a:r>
              <a:rPr lang="en-US" sz="1200" dirty="0" err="1"/>
              <a:t>aricept</a:t>
            </a:r>
            <a:r>
              <a:rPr lang="en-US" sz="1200" dirty="0"/>
              <a:t>/</a:t>
            </a:r>
            <a:r>
              <a:rPr lang="en-US" sz="1200" dirty="0" err="1"/>
              <a:t>index.html</a:t>
            </a:r>
            <a:endParaRPr lang="en-US" sz="1200" dirty="0"/>
          </a:p>
        </p:txBody>
      </p:sp>
      <p:pic>
        <p:nvPicPr>
          <p:cNvPr id="3076" name="Picture 4">
            <a:extLst>
              <a:ext uri="{FF2B5EF4-FFF2-40B4-BE49-F238E27FC236}">
                <a16:creationId xmlns:a16="http://schemas.microsoft.com/office/drawing/2014/main" id="{E0B10FAD-AF2E-B949-A3FD-102E83549A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75" y="3581098"/>
            <a:ext cx="2540000" cy="1524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FF07F18A-5BD7-7749-8FDC-C61E21FF8D2D}"/>
              </a:ext>
            </a:extLst>
          </p:cNvPr>
          <p:cNvGraphicFramePr/>
          <p:nvPr>
            <p:extLst>
              <p:ext uri="{D42A27DB-BD31-4B8C-83A1-F6EECF244321}">
                <p14:modId xmlns:p14="http://schemas.microsoft.com/office/powerpoint/2010/main" val="1869088250"/>
              </p:ext>
            </p:extLst>
          </p:nvPr>
        </p:nvGraphicFramePr>
        <p:xfrm>
          <a:off x="420966" y="296801"/>
          <a:ext cx="2251896" cy="20458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0" name="Straight Arrow Connector 9">
            <a:extLst>
              <a:ext uri="{FF2B5EF4-FFF2-40B4-BE49-F238E27FC236}">
                <a16:creationId xmlns:a16="http://schemas.microsoft.com/office/drawing/2014/main" id="{6C2FC732-D2F5-0E4F-B962-1208DE19C698}"/>
              </a:ext>
            </a:extLst>
          </p:cNvPr>
          <p:cNvCxnSpPr/>
          <p:nvPr/>
        </p:nvCxnSpPr>
        <p:spPr>
          <a:xfrm>
            <a:off x="1582662" y="119429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135E5B14-7687-AF4F-8539-1C4C32ACAA3D}"/>
              </a:ext>
            </a:extLst>
          </p:cNvPr>
          <p:cNvSpPr txBox="1"/>
          <p:nvPr/>
        </p:nvSpPr>
        <p:spPr>
          <a:xfrm>
            <a:off x="412718" y="2297213"/>
            <a:ext cx="2564929" cy="646331"/>
          </a:xfrm>
          <a:prstGeom prst="rect">
            <a:avLst/>
          </a:prstGeom>
          <a:noFill/>
        </p:spPr>
        <p:txBody>
          <a:bodyPr wrap="square" rtlCol="0">
            <a:spAutoFit/>
          </a:bodyPr>
          <a:lstStyle/>
          <a:p>
            <a:pPr algn="ctr"/>
            <a:r>
              <a:rPr lang="en-US" b="1" dirty="0"/>
              <a:t>E2020 (Aricept) Research Initiated at Eisai</a:t>
            </a:r>
          </a:p>
        </p:txBody>
      </p:sp>
      <p:sp>
        <p:nvSpPr>
          <p:cNvPr id="7" name="Rectangle 6">
            <a:extLst>
              <a:ext uri="{FF2B5EF4-FFF2-40B4-BE49-F238E27FC236}">
                <a16:creationId xmlns:a16="http://schemas.microsoft.com/office/drawing/2014/main" id="{075843A4-ADF9-814E-A981-725A6F5899B7}"/>
              </a:ext>
            </a:extLst>
          </p:cNvPr>
          <p:cNvSpPr/>
          <p:nvPr/>
        </p:nvSpPr>
        <p:spPr>
          <a:xfrm>
            <a:off x="4512239" y="515282"/>
            <a:ext cx="3546113" cy="5345228"/>
          </a:xfrm>
          <a:prstGeom prst="rect">
            <a:avLst/>
          </a:prstGeom>
        </p:spPr>
        <p:txBody>
          <a:bodyPr wrap="square">
            <a:spAutoFit/>
          </a:bodyPr>
          <a:lstStyle/>
          <a:p>
            <a:r>
              <a:rPr lang="en-US" sz="3000" dirty="0">
                <a:solidFill>
                  <a:schemeClr val="bg1"/>
                </a:solidFill>
                <a:latin typeface="Calibri" panose="020F0502020204030204" pitchFamily="34" charset="0"/>
                <a:cs typeface="Calibri" panose="020F0502020204030204" pitchFamily="34" charset="0"/>
              </a:rPr>
              <a:t>My mother developed dementia in her later years. Whenever I went to visit her, she'd ask me, “Young man, who are you?” It was a shock to me that my mother could no longer recognize her own son. </a:t>
            </a:r>
          </a:p>
        </p:txBody>
      </p:sp>
    </p:spTree>
    <p:extLst>
      <p:ext uri="{BB962C8B-B14F-4D97-AF65-F5344CB8AC3E}">
        <p14:creationId xmlns:p14="http://schemas.microsoft.com/office/powerpoint/2010/main" val="106399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3" grpId="0">
        <p:bldAsOne/>
      </p:bldGraphic>
      <p:bldP spid="11"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120FBD4-89DF-C542-8F64-B144EE9A5211}"/>
              </a:ext>
            </a:extLst>
          </p:cNvPr>
          <p:cNvSpPr/>
          <p:nvPr/>
        </p:nvSpPr>
        <p:spPr>
          <a:xfrm>
            <a:off x="477982" y="4171220"/>
            <a:ext cx="2401887" cy="1015663"/>
          </a:xfrm>
          <a:prstGeom prst="rect">
            <a:avLst/>
          </a:prstGeom>
        </p:spPr>
        <p:txBody>
          <a:bodyPr wrap="square">
            <a:spAutoFit/>
          </a:bodyPr>
          <a:lstStyle/>
          <a:p>
            <a:pPr algn="ctr"/>
            <a:r>
              <a:rPr lang="en-US" sz="3000" b="1" dirty="0"/>
              <a:t>Cholinergic Hypothesis</a:t>
            </a:r>
          </a:p>
        </p:txBody>
      </p:sp>
      <p:sp>
        <p:nvSpPr>
          <p:cNvPr id="3" name="Rectangle 2">
            <a:extLst>
              <a:ext uri="{FF2B5EF4-FFF2-40B4-BE49-F238E27FC236}">
                <a16:creationId xmlns:a16="http://schemas.microsoft.com/office/drawing/2014/main" id="{36E90770-F506-A546-A4FF-018C5915D2FC}"/>
              </a:ext>
            </a:extLst>
          </p:cNvPr>
          <p:cNvSpPr/>
          <p:nvPr/>
        </p:nvSpPr>
        <p:spPr>
          <a:xfrm>
            <a:off x="9033163" y="3565226"/>
            <a:ext cx="2194069" cy="369332"/>
          </a:xfrm>
          <a:prstGeom prst="rect">
            <a:avLst/>
          </a:prstGeom>
        </p:spPr>
        <p:txBody>
          <a:bodyPr wrap="square">
            <a:spAutoFit/>
          </a:bodyPr>
          <a:lstStyle/>
          <a:p>
            <a:r>
              <a:rPr lang="en-US" b="0" i="0" u="none" strike="noStrike" dirty="0">
                <a:solidFill>
                  <a:srgbClr val="000000"/>
                </a:solidFill>
                <a:effectLst/>
                <a:latin typeface="Helvetica Neue" panose="02000503000000020004" pitchFamily="2" charset="0"/>
              </a:rPr>
              <a:t> </a:t>
            </a:r>
            <a:endParaRPr lang="en-US" dirty="0"/>
          </a:p>
        </p:txBody>
      </p:sp>
      <p:sp>
        <p:nvSpPr>
          <p:cNvPr id="4" name="Right Arrow 3">
            <a:extLst>
              <a:ext uri="{FF2B5EF4-FFF2-40B4-BE49-F238E27FC236}">
                <a16:creationId xmlns:a16="http://schemas.microsoft.com/office/drawing/2014/main" id="{159EF589-7172-F943-B594-FC228E42110D}"/>
              </a:ext>
            </a:extLst>
          </p:cNvPr>
          <p:cNvSpPr/>
          <p:nvPr/>
        </p:nvSpPr>
        <p:spPr>
          <a:xfrm>
            <a:off x="2768340" y="4369991"/>
            <a:ext cx="783359" cy="556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2562C944-75F7-5F45-A10B-314D9B72EA18}"/>
              </a:ext>
            </a:extLst>
          </p:cNvPr>
          <p:cNvSpPr/>
          <p:nvPr/>
        </p:nvSpPr>
        <p:spPr>
          <a:xfrm>
            <a:off x="8077997" y="4320372"/>
            <a:ext cx="783359" cy="556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CBB0F0D-D877-614A-84C1-669C05B8325B}"/>
              </a:ext>
            </a:extLst>
          </p:cNvPr>
          <p:cNvPicPr>
            <a:picLocks noChangeAspect="1"/>
          </p:cNvPicPr>
          <p:nvPr/>
        </p:nvPicPr>
        <p:blipFill>
          <a:blip r:embed="rId3"/>
          <a:stretch>
            <a:fillRect/>
          </a:stretch>
        </p:blipFill>
        <p:spPr>
          <a:xfrm>
            <a:off x="8944966" y="2801659"/>
            <a:ext cx="3022188" cy="3321339"/>
          </a:xfrm>
          <a:prstGeom prst="rect">
            <a:avLst/>
          </a:prstGeom>
        </p:spPr>
      </p:pic>
      <p:sp>
        <p:nvSpPr>
          <p:cNvPr id="7" name="Rectangle 6">
            <a:extLst>
              <a:ext uri="{FF2B5EF4-FFF2-40B4-BE49-F238E27FC236}">
                <a16:creationId xmlns:a16="http://schemas.microsoft.com/office/drawing/2014/main" id="{3EEFF0AD-24D5-7E49-9A24-5E9EEF1F1D48}"/>
              </a:ext>
            </a:extLst>
          </p:cNvPr>
          <p:cNvSpPr/>
          <p:nvPr/>
        </p:nvSpPr>
        <p:spPr>
          <a:xfrm>
            <a:off x="0" y="6437136"/>
            <a:ext cx="11128954" cy="461665"/>
          </a:xfrm>
          <a:prstGeom prst="rect">
            <a:avLst/>
          </a:prstGeom>
        </p:spPr>
        <p:txBody>
          <a:bodyPr wrap="square">
            <a:spAutoFit/>
          </a:bodyPr>
          <a:lstStyle/>
          <a:p>
            <a:r>
              <a:rPr lang="en-US" sz="1200" b="0" i="0" u="none" strike="noStrike" dirty="0">
                <a:solidFill>
                  <a:srgbClr val="222222"/>
                </a:solidFill>
                <a:effectLst/>
                <a:latin typeface="Arial" panose="020B0604020202020204" pitchFamily="34" charset="0"/>
              </a:rPr>
              <a:t>Sugimoto, H., Ogura, H., Arai, Y., </a:t>
            </a:r>
            <a:r>
              <a:rPr lang="en-US" sz="1200" b="0" i="0" u="none" strike="noStrike" dirty="0" err="1">
                <a:solidFill>
                  <a:srgbClr val="222222"/>
                </a:solidFill>
                <a:effectLst/>
                <a:latin typeface="Arial" panose="020B0604020202020204" pitchFamily="34" charset="0"/>
              </a:rPr>
              <a:t>Iimura</a:t>
            </a:r>
            <a:r>
              <a:rPr lang="en-US" sz="1200" b="0" i="0" u="none" strike="noStrike" dirty="0">
                <a:solidFill>
                  <a:srgbClr val="222222"/>
                </a:solidFill>
                <a:effectLst/>
                <a:latin typeface="Arial" panose="020B0604020202020204" pitchFamily="34" charset="0"/>
              </a:rPr>
              <a:t>, Y., &amp; </a:t>
            </a:r>
            <a:r>
              <a:rPr lang="en-US" sz="1200" b="0" i="0" u="none" strike="noStrike" dirty="0" err="1">
                <a:solidFill>
                  <a:srgbClr val="222222"/>
                </a:solidFill>
                <a:effectLst/>
                <a:latin typeface="Arial" panose="020B0604020202020204" pitchFamily="34" charset="0"/>
              </a:rPr>
              <a:t>Yamanishi</a:t>
            </a:r>
            <a:r>
              <a:rPr lang="en-US" sz="1200" b="0" i="0" u="none" strike="noStrike" dirty="0">
                <a:solidFill>
                  <a:srgbClr val="222222"/>
                </a:solidFill>
                <a:effectLst/>
                <a:latin typeface="Arial" panose="020B0604020202020204" pitchFamily="34" charset="0"/>
              </a:rPr>
              <a:t>, Y. (2002). Research and development of donepezil hydrochloride, a new type of acetylcholinesterase inhibitor. </a:t>
            </a:r>
            <a:r>
              <a:rPr lang="en-US" sz="1200" b="0" i="1" u="none" strike="noStrike" dirty="0">
                <a:solidFill>
                  <a:srgbClr val="222222"/>
                </a:solidFill>
                <a:effectLst/>
                <a:latin typeface="Arial" panose="020B0604020202020204" pitchFamily="34" charset="0"/>
              </a:rPr>
              <a:t>The Japanese journal of pharmacology</a:t>
            </a:r>
            <a:r>
              <a:rPr lang="en-US" sz="1200" b="0" i="0" u="none" strike="noStrike" dirty="0">
                <a:solidFill>
                  <a:srgbClr val="222222"/>
                </a:solidFill>
                <a:effectLst/>
                <a:latin typeface="Arial" panose="020B0604020202020204" pitchFamily="34" charset="0"/>
              </a:rPr>
              <a:t>, </a:t>
            </a:r>
            <a:r>
              <a:rPr lang="en-US" sz="1200" b="0" i="1" u="none" strike="noStrike" dirty="0">
                <a:solidFill>
                  <a:srgbClr val="222222"/>
                </a:solidFill>
                <a:effectLst/>
                <a:latin typeface="Arial" panose="020B0604020202020204" pitchFamily="34" charset="0"/>
              </a:rPr>
              <a:t>89</a:t>
            </a:r>
            <a:r>
              <a:rPr lang="en-US" sz="1200" b="0" i="0" u="none" strike="noStrike" dirty="0">
                <a:solidFill>
                  <a:srgbClr val="222222"/>
                </a:solidFill>
                <a:effectLst/>
                <a:latin typeface="Arial" panose="020B0604020202020204" pitchFamily="34" charset="0"/>
              </a:rPr>
              <a:t>(1), 7-20.</a:t>
            </a:r>
            <a:endParaRPr lang="en-US" sz="1200" dirty="0"/>
          </a:p>
        </p:txBody>
      </p:sp>
      <p:sp>
        <p:nvSpPr>
          <p:cNvPr id="12" name="Rectangle 11">
            <a:extLst>
              <a:ext uri="{FF2B5EF4-FFF2-40B4-BE49-F238E27FC236}">
                <a16:creationId xmlns:a16="http://schemas.microsoft.com/office/drawing/2014/main" id="{7784A226-04B8-714F-BF2C-C0C4C460B443}"/>
              </a:ext>
            </a:extLst>
          </p:cNvPr>
          <p:cNvSpPr/>
          <p:nvPr/>
        </p:nvSpPr>
        <p:spPr>
          <a:xfrm>
            <a:off x="6927274" y="4045527"/>
            <a:ext cx="748145" cy="568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3CD6FDAC-CB80-0349-B45F-1A7D439D6F21}"/>
              </a:ext>
            </a:extLst>
          </p:cNvPr>
          <p:cNvSpPr/>
          <p:nvPr/>
        </p:nvSpPr>
        <p:spPr>
          <a:xfrm>
            <a:off x="387486" y="297451"/>
            <a:ext cx="2513443" cy="1005377"/>
          </a:xfrm>
          <a:custGeom>
            <a:avLst/>
            <a:gdLst>
              <a:gd name="connsiteX0" fmla="*/ 0 w 2513443"/>
              <a:gd name="connsiteY0" fmla="*/ 0 h 1005377"/>
              <a:gd name="connsiteX1" fmla="*/ 2010755 w 2513443"/>
              <a:gd name="connsiteY1" fmla="*/ 0 h 1005377"/>
              <a:gd name="connsiteX2" fmla="*/ 2513443 w 2513443"/>
              <a:gd name="connsiteY2" fmla="*/ 502689 h 1005377"/>
              <a:gd name="connsiteX3" fmla="*/ 2010755 w 2513443"/>
              <a:gd name="connsiteY3" fmla="*/ 1005377 h 1005377"/>
              <a:gd name="connsiteX4" fmla="*/ 0 w 2513443"/>
              <a:gd name="connsiteY4" fmla="*/ 1005377 h 1005377"/>
              <a:gd name="connsiteX5" fmla="*/ 502689 w 2513443"/>
              <a:gd name="connsiteY5" fmla="*/ 502689 h 1005377"/>
              <a:gd name="connsiteX6" fmla="*/ 0 w 2513443"/>
              <a:gd name="connsiteY6" fmla="*/ 0 h 100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3443" h="1005377">
                <a:moveTo>
                  <a:pt x="0" y="0"/>
                </a:moveTo>
                <a:lnTo>
                  <a:pt x="2010755" y="0"/>
                </a:lnTo>
                <a:lnTo>
                  <a:pt x="2513443" y="502689"/>
                </a:lnTo>
                <a:lnTo>
                  <a:pt x="2010755" y="1005377"/>
                </a:lnTo>
                <a:lnTo>
                  <a:pt x="0" y="1005377"/>
                </a:lnTo>
                <a:lnTo>
                  <a:pt x="502689" y="50268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0705" tIns="42672" rIns="545360" bIns="42672" numCol="1" spcCol="1270" anchor="ctr" anchorCtr="0">
            <a:noAutofit/>
          </a:bodyPr>
          <a:lstStyle/>
          <a:p>
            <a:pPr marL="0" lvl="0" indent="0" algn="ctr" defTabSz="1422400">
              <a:lnSpc>
                <a:spcPct val="90000"/>
              </a:lnSpc>
              <a:spcBef>
                <a:spcPct val="0"/>
              </a:spcBef>
              <a:spcAft>
                <a:spcPct val="35000"/>
              </a:spcAft>
              <a:buNone/>
            </a:pPr>
            <a:r>
              <a:rPr lang="en-US" sz="3200" kern="1200" dirty="0"/>
              <a:t>1983</a:t>
            </a:r>
          </a:p>
        </p:txBody>
      </p:sp>
      <p:sp>
        <p:nvSpPr>
          <p:cNvPr id="19" name="Freeform 18">
            <a:extLst>
              <a:ext uri="{FF2B5EF4-FFF2-40B4-BE49-F238E27FC236}">
                <a16:creationId xmlns:a16="http://schemas.microsoft.com/office/drawing/2014/main" id="{0B71F024-C3D6-8345-B3D5-A41AAD62A211}"/>
              </a:ext>
            </a:extLst>
          </p:cNvPr>
          <p:cNvSpPr/>
          <p:nvPr/>
        </p:nvSpPr>
        <p:spPr>
          <a:xfrm>
            <a:off x="2649585" y="297451"/>
            <a:ext cx="2513443" cy="1005377"/>
          </a:xfrm>
          <a:custGeom>
            <a:avLst/>
            <a:gdLst>
              <a:gd name="connsiteX0" fmla="*/ 0 w 2513443"/>
              <a:gd name="connsiteY0" fmla="*/ 0 h 1005377"/>
              <a:gd name="connsiteX1" fmla="*/ 2010755 w 2513443"/>
              <a:gd name="connsiteY1" fmla="*/ 0 h 1005377"/>
              <a:gd name="connsiteX2" fmla="*/ 2513443 w 2513443"/>
              <a:gd name="connsiteY2" fmla="*/ 502689 h 1005377"/>
              <a:gd name="connsiteX3" fmla="*/ 2010755 w 2513443"/>
              <a:gd name="connsiteY3" fmla="*/ 1005377 h 1005377"/>
              <a:gd name="connsiteX4" fmla="*/ 0 w 2513443"/>
              <a:gd name="connsiteY4" fmla="*/ 1005377 h 1005377"/>
              <a:gd name="connsiteX5" fmla="*/ 502689 w 2513443"/>
              <a:gd name="connsiteY5" fmla="*/ 502689 h 1005377"/>
              <a:gd name="connsiteX6" fmla="*/ 0 w 2513443"/>
              <a:gd name="connsiteY6" fmla="*/ 0 h 100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3443" h="1005377">
                <a:moveTo>
                  <a:pt x="0" y="0"/>
                </a:moveTo>
                <a:lnTo>
                  <a:pt x="2010755" y="0"/>
                </a:lnTo>
                <a:lnTo>
                  <a:pt x="2513443" y="502689"/>
                </a:lnTo>
                <a:lnTo>
                  <a:pt x="2010755" y="1005377"/>
                </a:lnTo>
                <a:lnTo>
                  <a:pt x="0" y="1005377"/>
                </a:lnTo>
                <a:lnTo>
                  <a:pt x="502689" y="50268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0705" tIns="42672" rIns="545360" bIns="42672" numCol="1" spcCol="1270" anchor="ctr" anchorCtr="0">
            <a:noAutofit/>
          </a:bodyPr>
          <a:lstStyle/>
          <a:p>
            <a:pPr marL="0" lvl="0" indent="0" algn="ctr" defTabSz="1422400">
              <a:lnSpc>
                <a:spcPct val="90000"/>
              </a:lnSpc>
              <a:spcBef>
                <a:spcPct val="0"/>
              </a:spcBef>
              <a:spcAft>
                <a:spcPct val="35000"/>
              </a:spcAft>
              <a:buNone/>
            </a:pPr>
            <a:r>
              <a:rPr lang="en-US" sz="3200" kern="1200" dirty="0"/>
              <a:t>March 1987</a:t>
            </a:r>
          </a:p>
        </p:txBody>
      </p:sp>
      <p:cxnSp>
        <p:nvCxnSpPr>
          <p:cNvPr id="24" name="Straight Arrow Connector 23">
            <a:extLst>
              <a:ext uri="{FF2B5EF4-FFF2-40B4-BE49-F238E27FC236}">
                <a16:creationId xmlns:a16="http://schemas.microsoft.com/office/drawing/2014/main" id="{328489EB-213D-8448-834C-FFEED2FC0110}"/>
              </a:ext>
            </a:extLst>
          </p:cNvPr>
          <p:cNvCxnSpPr/>
          <p:nvPr/>
        </p:nvCxnSpPr>
        <p:spPr>
          <a:xfrm>
            <a:off x="3892108" y="1299799"/>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1CAA06DB-BB8E-BF49-A1C8-058DC1E63FE1}"/>
              </a:ext>
            </a:extLst>
          </p:cNvPr>
          <p:cNvSpPr txBox="1"/>
          <p:nvPr/>
        </p:nvSpPr>
        <p:spPr>
          <a:xfrm>
            <a:off x="2624386" y="2295586"/>
            <a:ext cx="2564929" cy="646331"/>
          </a:xfrm>
          <a:prstGeom prst="rect">
            <a:avLst/>
          </a:prstGeom>
          <a:noFill/>
        </p:spPr>
        <p:txBody>
          <a:bodyPr wrap="square" rtlCol="0">
            <a:spAutoFit/>
          </a:bodyPr>
          <a:lstStyle/>
          <a:p>
            <a:pPr algn="ctr"/>
            <a:r>
              <a:rPr lang="en-US" b="1" dirty="0"/>
              <a:t> Aricept compound ready for testing</a:t>
            </a:r>
          </a:p>
        </p:txBody>
      </p:sp>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AC8B027F-696C-A04F-B661-21F89DB814BE}"/>
                  </a:ext>
                </a:extLst>
              </p14:cNvPr>
              <p14:cNvContentPartPr/>
              <p14:nvPr/>
            </p14:nvContentPartPr>
            <p14:xfrm>
              <a:off x="3907264" y="3968358"/>
              <a:ext cx="1351800" cy="1401480"/>
            </p14:xfrm>
          </p:contentPart>
        </mc:Choice>
        <mc:Fallback xmlns="">
          <p:pic>
            <p:nvPicPr>
              <p:cNvPr id="20" name="Ink 19">
                <a:extLst>
                  <a:ext uri="{FF2B5EF4-FFF2-40B4-BE49-F238E27FC236}">
                    <a16:creationId xmlns:a16="http://schemas.microsoft.com/office/drawing/2014/main" id="{AC8B027F-696C-A04F-B661-21F89DB814BE}"/>
                  </a:ext>
                </a:extLst>
              </p:cNvPr>
              <p:cNvPicPr/>
              <p:nvPr/>
            </p:nvPicPr>
            <p:blipFill>
              <a:blip r:embed="rId5"/>
              <a:stretch>
                <a:fillRect/>
              </a:stretch>
            </p:blipFill>
            <p:spPr>
              <a:xfrm>
                <a:off x="3871264" y="3932718"/>
                <a:ext cx="1423440" cy="1473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7" name="Ink 26">
                <a:extLst>
                  <a:ext uri="{FF2B5EF4-FFF2-40B4-BE49-F238E27FC236}">
                    <a16:creationId xmlns:a16="http://schemas.microsoft.com/office/drawing/2014/main" id="{18AE2CEA-6B47-1D47-940D-31E778167B54}"/>
                  </a:ext>
                </a:extLst>
              </p14:cNvPr>
              <p14:cNvContentPartPr/>
              <p14:nvPr/>
            </p14:nvContentPartPr>
            <p14:xfrm>
              <a:off x="5044144" y="4319718"/>
              <a:ext cx="360" cy="360"/>
            </p14:xfrm>
          </p:contentPart>
        </mc:Choice>
        <mc:Fallback xmlns="">
          <p:pic>
            <p:nvPicPr>
              <p:cNvPr id="27" name="Ink 26">
                <a:extLst>
                  <a:ext uri="{FF2B5EF4-FFF2-40B4-BE49-F238E27FC236}">
                    <a16:creationId xmlns:a16="http://schemas.microsoft.com/office/drawing/2014/main" id="{18AE2CEA-6B47-1D47-940D-31E778167B54}"/>
                  </a:ext>
                </a:extLst>
              </p:cNvPr>
              <p:cNvPicPr/>
              <p:nvPr/>
            </p:nvPicPr>
            <p:blipFill>
              <a:blip r:embed="rId7"/>
              <a:stretch>
                <a:fillRect/>
              </a:stretch>
            </p:blipFill>
            <p:spPr>
              <a:xfrm>
                <a:off x="5008504" y="42840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107E860E-AC5F-4D4B-BF18-D398D32494E8}"/>
                  </a:ext>
                </a:extLst>
              </p14:cNvPr>
              <p14:cNvContentPartPr/>
              <p14:nvPr/>
            </p14:nvContentPartPr>
            <p14:xfrm>
              <a:off x="5381104" y="4069878"/>
              <a:ext cx="360" cy="360"/>
            </p14:xfrm>
          </p:contentPart>
        </mc:Choice>
        <mc:Fallback xmlns="">
          <p:pic>
            <p:nvPicPr>
              <p:cNvPr id="28" name="Ink 27">
                <a:extLst>
                  <a:ext uri="{FF2B5EF4-FFF2-40B4-BE49-F238E27FC236}">
                    <a16:creationId xmlns:a16="http://schemas.microsoft.com/office/drawing/2014/main" id="{107E860E-AC5F-4D4B-BF18-D398D32494E8}"/>
                  </a:ext>
                </a:extLst>
              </p:cNvPr>
              <p:cNvPicPr/>
              <p:nvPr/>
            </p:nvPicPr>
            <p:blipFill>
              <a:blip r:embed="rId7"/>
              <a:stretch>
                <a:fillRect/>
              </a:stretch>
            </p:blipFill>
            <p:spPr>
              <a:xfrm>
                <a:off x="5345464" y="4033878"/>
                <a:ext cx="72000" cy="72000"/>
              </a:xfrm>
              <a:prstGeom prst="rect">
                <a:avLst/>
              </a:prstGeom>
            </p:spPr>
          </p:pic>
        </mc:Fallback>
      </mc:AlternateContent>
      <p:grpSp>
        <p:nvGrpSpPr>
          <p:cNvPr id="33" name="Group 32">
            <a:extLst>
              <a:ext uri="{FF2B5EF4-FFF2-40B4-BE49-F238E27FC236}">
                <a16:creationId xmlns:a16="http://schemas.microsoft.com/office/drawing/2014/main" id="{B2A65A81-26AD-E946-9D4C-E8912CDD3A97}"/>
              </a:ext>
            </a:extLst>
          </p:cNvPr>
          <p:cNvGrpSpPr/>
          <p:nvPr/>
        </p:nvGrpSpPr>
        <p:grpSpPr>
          <a:xfrm>
            <a:off x="5462464" y="4296318"/>
            <a:ext cx="223560" cy="117000"/>
            <a:chOff x="5462464" y="4296318"/>
            <a:chExt cx="223560" cy="117000"/>
          </a:xfrm>
        </p:grpSpPr>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id="{CE914150-B80B-CA44-9324-1C40A5684726}"/>
                    </a:ext>
                  </a:extLst>
                </p14:cNvPr>
                <p14:cNvContentPartPr/>
                <p14:nvPr/>
              </p14:nvContentPartPr>
              <p14:xfrm>
                <a:off x="5685664" y="4296318"/>
                <a:ext cx="360" cy="360"/>
              </p14:xfrm>
            </p:contentPart>
          </mc:Choice>
          <mc:Fallback xmlns="">
            <p:pic>
              <p:nvPicPr>
                <p:cNvPr id="30" name="Ink 29">
                  <a:extLst>
                    <a:ext uri="{FF2B5EF4-FFF2-40B4-BE49-F238E27FC236}">
                      <a16:creationId xmlns:a16="http://schemas.microsoft.com/office/drawing/2014/main" id="{CE914150-B80B-CA44-9324-1C40A5684726}"/>
                    </a:ext>
                  </a:extLst>
                </p:cNvPr>
                <p:cNvPicPr/>
                <p:nvPr/>
              </p:nvPicPr>
              <p:blipFill>
                <a:blip r:embed="rId7"/>
                <a:stretch>
                  <a:fillRect/>
                </a:stretch>
              </p:blipFill>
              <p:spPr>
                <a:xfrm>
                  <a:off x="5649664" y="42606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ED07633E-AC44-0E4B-9C4A-CAF013CF24DA}"/>
                    </a:ext>
                  </a:extLst>
                </p14:cNvPr>
                <p14:cNvContentPartPr/>
                <p14:nvPr/>
              </p14:nvContentPartPr>
              <p14:xfrm>
                <a:off x="5462464" y="4412958"/>
                <a:ext cx="360" cy="360"/>
              </p14:xfrm>
            </p:contentPart>
          </mc:Choice>
          <mc:Fallback xmlns="">
            <p:pic>
              <p:nvPicPr>
                <p:cNvPr id="31" name="Ink 30">
                  <a:extLst>
                    <a:ext uri="{FF2B5EF4-FFF2-40B4-BE49-F238E27FC236}">
                      <a16:creationId xmlns:a16="http://schemas.microsoft.com/office/drawing/2014/main" id="{ED07633E-AC44-0E4B-9C4A-CAF013CF24DA}"/>
                    </a:ext>
                  </a:extLst>
                </p:cNvPr>
                <p:cNvPicPr/>
                <p:nvPr/>
              </p:nvPicPr>
              <p:blipFill>
                <a:blip r:embed="rId7"/>
                <a:stretch>
                  <a:fillRect/>
                </a:stretch>
              </p:blipFill>
              <p:spPr>
                <a:xfrm>
                  <a:off x="5426464" y="437695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32" name="Ink 31">
                <a:extLst>
                  <a:ext uri="{FF2B5EF4-FFF2-40B4-BE49-F238E27FC236}">
                    <a16:creationId xmlns:a16="http://schemas.microsoft.com/office/drawing/2014/main" id="{65759295-8AC7-E744-B0A2-5E1D6062CA86}"/>
                  </a:ext>
                </a:extLst>
              </p14:cNvPr>
              <p14:cNvContentPartPr/>
              <p14:nvPr/>
            </p14:nvContentPartPr>
            <p14:xfrm>
              <a:off x="4949104" y="4630758"/>
              <a:ext cx="360" cy="360"/>
            </p14:xfrm>
          </p:contentPart>
        </mc:Choice>
        <mc:Fallback xmlns="">
          <p:pic>
            <p:nvPicPr>
              <p:cNvPr id="32" name="Ink 31">
                <a:extLst>
                  <a:ext uri="{FF2B5EF4-FFF2-40B4-BE49-F238E27FC236}">
                    <a16:creationId xmlns:a16="http://schemas.microsoft.com/office/drawing/2014/main" id="{65759295-8AC7-E744-B0A2-5E1D6062CA86}"/>
                  </a:ext>
                </a:extLst>
              </p:cNvPr>
              <p:cNvPicPr/>
              <p:nvPr/>
            </p:nvPicPr>
            <p:blipFill>
              <a:blip r:embed="rId7"/>
              <a:stretch>
                <a:fillRect/>
              </a:stretch>
            </p:blipFill>
            <p:spPr>
              <a:xfrm>
                <a:off x="4913464" y="4595118"/>
                <a:ext cx="72000" cy="72000"/>
              </a:xfrm>
              <a:prstGeom prst="rect">
                <a:avLst/>
              </a:prstGeom>
            </p:spPr>
          </p:pic>
        </mc:Fallback>
      </mc:AlternateContent>
      <p:grpSp>
        <p:nvGrpSpPr>
          <p:cNvPr id="43" name="Group 42">
            <a:extLst>
              <a:ext uri="{FF2B5EF4-FFF2-40B4-BE49-F238E27FC236}">
                <a16:creationId xmlns:a16="http://schemas.microsoft.com/office/drawing/2014/main" id="{8BCC49F8-594D-E642-9891-E9169B7B64D7}"/>
              </a:ext>
            </a:extLst>
          </p:cNvPr>
          <p:cNvGrpSpPr/>
          <p:nvPr/>
        </p:nvGrpSpPr>
        <p:grpSpPr>
          <a:xfrm>
            <a:off x="5439784" y="4646598"/>
            <a:ext cx="208800" cy="73440"/>
            <a:chOff x="5439784" y="4646598"/>
            <a:chExt cx="208800" cy="73440"/>
          </a:xfrm>
        </p:grpSpPr>
        <mc:AlternateContent xmlns:mc="http://schemas.openxmlformats.org/markup-compatibility/2006" xmlns:p14="http://schemas.microsoft.com/office/powerpoint/2010/main">
          <mc:Choice Requires="p14">
            <p:contentPart p14:bwMode="auto" r:id="rId12">
              <p14:nvContentPartPr>
                <p14:cNvPr id="34" name="Ink 33">
                  <a:extLst>
                    <a:ext uri="{FF2B5EF4-FFF2-40B4-BE49-F238E27FC236}">
                      <a16:creationId xmlns:a16="http://schemas.microsoft.com/office/drawing/2014/main" id="{C16FDD5C-0712-5D4D-A51B-230E6312D52F}"/>
                    </a:ext>
                  </a:extLst>
                </p14:cNvPr>
                <p14:cNvContentPartPr/>
                <p14:nvPr/>
              </p14:nvContentPartPr>
              <p14:xfrm>
                <a:off x="5439784" y="4719678"/>
                <a:ext cx="360" cy="360"/>
              </p14:xfrm>
            </p:contentPart>
          </mc:Choice>
          <mc:Fallback xmlns="">
            <p:pic>
              <p:nvPicPr>
                <p:cNvPr id="34" name="Ink 33">
                  <a:extLst>
                    <a:ext uri="{FF2B5EF4-FFF2-40B4-BE49-F238E27FC236}">
                      <a16:creationId xmlns:a16="http://schemas.microsoft.com/office/drawing/2014/main" id="{C16FDD5C-0712-5D4D-A51B-230E6312D52F}"/>
                    </a:ext>
                  </a:extLst>
                </p:cNvPr>
                <p:cNvPicPr/>
                <p:nvPr/>
              </p:nvPicPr>
              <p:blipFill>
                <a:blip r:embed="rId7"/>
                <a:stretch>
                  <a:fillRect/>
                </a:stretch>
              </p:blipFill>
              <p:spPr>
                <a:xfrm>
                  <a:off x="5403784" y="46836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5" name="Ink 34">
                  <a:extLst>
                    <a:ext uri="{FF2B5EF4-FFF2-40B4-BE49-F238E27FC236}">
                      <a16:creationId xmlns:a16="http://schemas.microsoft.com/office/drawing/2014/main" id="{B9208AB8-5ABE-534E-9DE8-384241A4496C}"/>
                    </a:ext>
                  </a:extLst>
                </p14:cNvPr>
                <p14:cNvContentPartPr/>
                <p14:nvPr/>
              </p14:nvContentPartPr>
              <p14:xfrm>
                <a:off x="5648224" y="4646598"/>
                <a:ext cx="360" cy="360"/>
              </p14:xfrm>
            </p:contentPart>
          </mc:Choice>
          <mc:Fallback xmlns="">
            <p:pic>
              <p:nvPicPr>
                <p:cNvPr id="35" name="Ink 34">
                  <a:extLst>
                    <a:ext uri="{FF2B5EF4-FFF2-40B4-BE49-F238E27FC236}">
                      <a16:creationId xmlns:a16="http://schemas.microsoft.com/office/drawing/2014/main" id="{B9208AB8-5ABE-534E-9DE8-384241A4496C}"/>
                    </a:ext>
                  </a:extLst>
                </p:cNvPr>
                <p:cNvPicPr/>
                <p:nvPr/>
              </p:nvPicPr>
              <p:blipFill>
                <a:blip r:embed="rId7"/>
                <a:stretch>
                  <a:fillRect/>
                </a:stretch>
              </p:blipFill>
              <p:spPr>
                <a:xfrm>
                  <a:off x="5612224" y="4610598"/>
                  <a:ext cx="72000" cy="72000"/>
                </a:xfrm>
                <a:prstGeom prst="rect">
                  <a:avLst/>
                </a:prstGeom>
              </p:spPr>
            </p:pic>
          </mc:Fallback>
        </mc:AlternateContent>
      </p:grpSp>
      <p:grpSp>
        <p:nvGrpSpPr>
          <p:cNvPr id="42" name="Group 41">
            <a:extLst>
              <a:ext uri="{FF2B5EF4-FFF2-40B4-BE49-F238E27FC236}">
                <a16:creationId xmlns:a16="http://schemas.microsoft.com/office/drawing/2014/main" id="{116B4E06-BBD6-8743-9B4C-EF9D5F4FAF72}"/>
              </a:ext>
            </a:extLst>
          </p:cNvPr>
          <p:cNvGrpSpPr/>
          <p:nvPr/>
        </p:nvGrpSpPr>
        <p:grpSpPr>
          <a:xfrm>
            <a:off x="5542024" y="4947558"/>
            <a:ext cx="186120" cy="59400"/>
            <a:chOff x="5542024" y="4947558"/>
            <a:chExt cx="186120" cy="59400"/>
          </a:xfrm>
        </p:grpSpPr>
        <mc:AlternateContent xmlns:mc="http://schemas.openxmlformats.org/markup-compatibility/2006" xmlns:p14="http://schemas.microsoft.com/office/powerpoint/2010/main">
          <mc:Choice Requires="p14">
            <p:contentPart p14:bwMode="auto" r:id="rId14">
              <p14:nvContentPartPr>
                <p14:cNvPr id="36" name="Ink 35">
                  <a:extLst>
                    <a:ext uri="{FF2B5EF4-FFF2-40B4-BE49-F238E27FC236}">
                      <a16:creationId xmlns:a16="http://schemas.microsoft.com/office/drawing/2014/main" id="{62FBE09F-E7CD-FE47-B911-C15B152C5DCE}"/>
                    </a:ext>
                  </a:extLst>
                </p14:cNvPr>
                <p14:cNvContentPartPr/>
                <p14:nvPr/>
              </p14:nvContentPartPr>
              <p14:xfrm>
                <a:off x="5727784" y="5006598"/>
                <a:ext cx="360" cy="360"/>
              </p14:xfrm>
            </p:contentPart>
          </mc:Choice>
          <mc:Fallback xmlns="">
            <p:pic>
              <p:nvPicPr>
                <p:cNvPr id="36" name="Ink 35">
                  <a:extLst>
                    <a:ext uri="{FF2B5EF4-FFF2-40B4-BE49-F238E27FC236}">
                      <a16:creationId xmlns:a16="http://schemas.microsoft.com/office/drawing/2014/main" id="{62FBE09F-E7CD-FE47-B911-C15B152C5DCE}"/>
                    </a:ext>
                  </a:extLst>
                </p:cNvPr>
                <p:cNvPicPr/>
                <p:nvPr/>
              </p:nvPicPr>
              <p:blipFill>
                <a:blip r:embed="rId7"/>
                <a:stretch>
                  <a:fillRect/>
                </a:stretch>
              </p:blipFill>
              <p:spPr>
                <a:xfrm>
                  <a:off x="5692144" y="49709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7" name="Ink 36">
                  <a:extLst>
                    <a:ext uri="{FF2B5EF4-FFF2-40B4-BE49-F238E27FC236}">
                      <a16:creationId xmlns:a16="http://schemas.microsoft.com/office/drawing/2014/main" id="{5A811FC4-22C0-E746-9A3F-8D7B26401E77}"/>
                    </a:ext>
                  </a:extLst>
                </p14:cNvPr>
                <p14:cNvContentPartPr/>
                <p14:nvPr/>
              </p14:nvContentPartPr>
              <p14:xfrm>
                <a:off x="5542024" y="4947558"/>
                <a:ext cx="360" cy="360"/>
              </p14:xfrm>
            </p:contentPart>
          </mc:Choice>
          <mc:Fallback xmlns="">
            <p:pic>
              <p:nvPicPr>
                <p:cNvPr id="37" name="Ink 36">
                  <a:extLst>
                    <a:ext uri="{FF2B5EF4-FFF2-40B4-BE49-F238E27FC236}">
                      <a16:creationId xmlns:a16="http://schemas.microsoft.com/office/drawing/2014/main" id="{5A811FC4-22C0-E746-9A3F-8D7B26401E77}"/>
                    </a:ext>
                  </a:extLst>
                </p:cNvPr>
                <p:cNvPicPr/>
                <p:nvPr/>
              </p:nvPicPr>
              <p:blipFill>
                <a:blip r:embed="rId7"/>
                <a:stretch>
                  <a:fillRect/>
                </a:stretch>
              </p:blipFill>
              <p:spPr>
                <a:xfrm>
                  <a:off x="5506024" y="491155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38" name="Ink 37">
                <a:extLst>
                  <a:ext uri="{FF2B5EF4-FFF2-40B4-BE49-F238E27FC236}">
                    <a16:creationId xmlns:a16="http://schemas.microsoft.com/office/drawing/2014/main" id="{7C820017-5A0F-DC40-B74A-1FD7A407A88D}"/>
                  </a:ext>
                </a:extLst>
              </p14:cNvPr>
              <p14:cNvContentPartPr/>
              <p14:nvPr/>
            </p14:nvContentPartPr>
            <p14:xfrm>
              <a:off x="4998424" y="4901838"/>
              <a:ext cx="360" cy="360"/>
            </p14:xfrm>
          </p:contentPart>
        </mc:Choice>
        <mc:Fallback xmlns="">
          <p:pic>
            <p:nvPicPr>
              <p:cNvPr id="38" name="Ink 37">
                <a:extLst>
                  <a:ext uri="{FF2B5EF4-FFF2-40B4-BE49-F238E27FC236}">
                    <a16:creationId xmlns:a16="http://schemas.microsoft.com/office/drawing/2014/main" id="{7C820017-5A0F-DC40-B74A-1FD7A407A88D}"/>
                  </a:ext>
                </a:extLst>
              </p:cNvPr>
              <p:cNvPicPr/>
              <p:nvPr/>
            </p:nvPicPr>
            <p:blipFill>
              <a:blip r:embed="rId7"/>
              <a:stretch>
                <a:fillRect/>
              </a:stretch>
            </p:blipFill>
            <p:spPr>
              <a:xfrm>
                <a:off x="4962424" y="4865838"/>
                <a:ext cx="72000" cy="72000"/>
              </a:xfrm>
              <a:prstGeom prst="rect">
                <a:avLst/>
              </a:prstGeom>
            </p:spPr>
          </p:pic>
        </mc:Fallback>
      </mc:AlternateContent>
      <p:grpSp>
        <p:nvGrpSpPr>
          <p:cNvPr id="41" name="Group 40">
            <a:extLst>
              <a:ext uri="{FF2B5EF4-FFF2-40B4-BE49-F238E27FC236}">
                <a16:creationId xmlns:a16="http://schemas.microsoft.com/office/drawing/2014/main" id="{EBB5664F-8A14-5C47-B89A-98E5A9C12DA5}"/>
              </a:ext>
            </a:extLst>
          </p:cNvPr>
          <p:cNvGrpSpPr/>
          <p:nvPr/>
        </p:nvGrpSpPr>
        <p:grpSpPr>
          <a:xfrm>
            <a:off x="5437624" y="5298918"/>
            <a:ext cx="134640" cy="114480"/>
            <a:chOff x="5437624" y="5298918"/>
            <a:chExt cx="134640" cy="114480"/>
          </a:xfrm>
        </p:grpSpPr>
        <mc:AlternateContent xmlns:mc="http://schemas.openxmlformats.org/markup-compatibility/2006" xmlns:p14="http://schemas.microsoft.com/office/powerpoint/2010/main">
          <mc:Choice Requires="p14">
            <p:contentPart p14:bwMode="auto" r:id="rId17">
              <p14:nvContentPartPr>
                <p14:cNvPr id="39" name="Ink 38">
                  <a:extLst>
                    <a:ext uri="{FF2B5EF4-FFF2-40B4-BE49-F238E27FC236}">
                      <a16:creationId xmlns:a16="http://schemas.microsoft.com/office/drawing/2014/main" id="{1FFBFF3F-5CCE-1D49-8D0E-86FE2B1FD82F}"/>
                    </a:ext>
                  </a:extLst>
                </p14:cNvPr>
                <p14:cNvContentPartPr/>
                <p14:nvPr/>
              </p14:nvContentPartPr>
              <p14:xfrm>
                <a:off x="5571904" y="5298918"/>
                <a:ext cx="360" cy="360"/>
              </p14:xfrm>
            </p:contentPart>
          </mc:Choice>
          <mc:Fallback xmlns="">
            <p:pic>
              <p:nvPicPr>
                <p:cNvPr id="39" name="Ink 38">
                  <a:extLst>
                    <a:ext uri="{FF2B5EF4-FFF2-40B4-BE49-F238E27FC236}">
                      <a16:creationId xmlns:a16="http://schemas.microsoft.com/office/drawing/2014/main" id="{1FFBFF3F-5CCE-1D49-8D0E-86FE2B1FD82F}"/>
                    </a:ext>
                  </a:extLst>
                </p:cNvPr>
                <p:cNvPicPr/>
                <p:nvPr/>
              </p:nvPicPr>
              <p:blipFill>
                <a:blip r:embed="rId7"/>
                <a:stretch>
                  <a:fillRect/>
                </a:stretch>
              </p:blipFill>
              <p:spPr>
                <a:xfrm>
                  <a:off x="5535904" y="526291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Ink 39">
                  <a:extLst>
                    <a:ext uri="{FF2B5EF4-FFF2-40B4-BE49-F238E27FC236}">
                      <a16:creationId xmlns:a16="http://schemas.microsoft.com/office/drawing/2014/main" id="{6180A5D2-248F-5947-8980-E50CE720088D}"/>
                    </a:ext>
                  </a:extLst>
                </p14:cNvPr>
                <p14:cNvContentPartPr/>
                <p14:nvPr/>
              </p14:nvContentPartPr>
              <p14:xfrm>
                <a:off x="5437624" y="5413038"/>
                <a:ext cx="360" cy="360"/>
              </p14:xfrm>
            </p:contentPart>
          </mc:Choice>
          <mc:Fallback xmlns="">
            <p:pic>
              <p:nvPicPr>
                <p:cNvPr id="40" name="Ink 39">
                  <a:extLst>
                    <a:ext uri="{FF2B5EF4-FFF2-40B4-BE49-F238E27FC236}">
                      <a16:creationId xmlns:a16="http://schemas.microsoft.com/office/drawing/2014/main" id="{6180A5D2-248F-5947-8980-E50CE720088D}"/>
                    </a:ext>
                  </a:extLst>
                </p:cNvPr>
                <p:cNvPicPr/>
                <p:nvPr/>
              </p:nvPicPr>
              <p:blipFill>
                <a:blip r:embed="rId7"/>
                <a:stretch>
                  <a:fillRect/>
                </a:stretch>
              </p:blipFill>
              <p:spPr>
                <a:xfrm>
                  <a:off x="5401984" y="537739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44" name="Ink 43">
                <a:extLst>
                  <a:ext uri="{FF2B5EF4-FFF2-40B4-BE49-F238E27FC236}">
                    <a16:creationId xmlns:a16="http://schemas.microsoft.com/office/drawing/2014/main" id="{F8B2A3D9-C426-2D46-A070-994877DAF5D7}"/>
                  </a:ext>
                </a:extLst>
              </p14:cNvPr>
              <p14:cNvContentPartPr/>
              <p14:nvPr/>
            </p14:nvContentPartPr>
            <p14:xfrm>
              <a:off x="5428984" y="5169678"/>
              <a:ext cx="360" cy="360"/>
            </p14:xfrm>
          </p:contentPart>
        </mc:Choice>
        <mc:Fallback xmlns="">
          <p:pic>
            <p:nvPicPr>
              <p:cNvPr id="44" name="Ink 43">
                <a:extLst>
                  <a:ext uri="{FF2B5EF4-FFF2-40B4-BE49-F238E27FC236}">
                    <a16:creationId xmlns:a16="http://schemas.microsoft.com/office/drawing/2014/main" id="{F8B2A3D9-C426-2D46-A070-994877DAF5D7}"/>
                  </a:ext>
                </a:extLst>
              </p:cNvPr>
              <p:cNvPicPr/>
              <p:nvPr/>
            </p:nvPicPr>
            <p:blipFill>
              <a:blip r:embed="rId7"/>
              <a:stretch>
                <a:fillRect/>
              </a:stretch>
            </p:blipFill>
            <p:spPr>
              <a:xfrm>
                <a:off x="5392984" y="5134038"/>
                <a:ext cx="72000" cy="72000"/>
              </a:xfrm>
              <a:prstGeom prst="rect">
                <a:avLst/>
              </a:prstGeom>
            </p:spPr>
          </p:pic>
        </mc:Fallback>
      </mc:AlternateContent>
      <p:grpSp>
        <p:nvGrpSpPr>
          <p:cNvPr id="49" name="Group 48">
            <a:extLst>
              <a:ext uri="{FF2B5EF4-FFF2-40B4-BE49-F238E27FC236}">
                <a16:creationId xmlns:a16="http://schemas.microsoft.com/office/drawing/2014/main" id="{1B998CCD-E33B-614F-B5A0-E21D9903DE2B}"/>
              </a:ext>
            </a:extLst>
          </p:cNvPr>
          <p:cNvGrpSpPr/>
          <p:nvPr/>
        </p:nvGrpSpPr>
        <p:grpSpPr>
          <a:xfrm>
            <a:off x="4930024" y="3333678"/>
            <a:ext cx="463680" cy="340560"/>
            <a:chOff x="4930024" y="3333678"/>
            <a:chExt cx="463680" cy="340560"/>
          </a:xfrm>
        </p:grpSpPr>
        <mc:AlternateContent xmlns:mc="http://schemas.openxmlformats.org/markup-compatibility/2006" xmlns:p14="http://schemas.microsoft.com/office/powerpoint/2010/main">
          <mc:Choice Requires="p14">
            <p:contentPart p14:bwMode="auto" r:id="rId20">
              <p14:nvContentPartPr>
                <p14:cNvPr id="45" name="Ink 44">
                  <a:extLst>
                    <a:ext uri="{FF2B5EF4-FFF2-40B4-BE49-F238E27FC236}">
                      <a16:creationId xmlns:a16="http://schemas.microsoft.com/office/drawing/2014/main" id="{B90EF4DF-C8EE-E74D-96C5-3A7FB40EB836}"/>
                    </a:ext>
                  </a:extLst>
                </p14:cNvPr>
                <p14:cNvContentPartPr/>
                <p14:nvPr/>
              </p14:nvContentPartPr>
              <p14:xfrm>
                <a:off x="4930024" y="3333678"/>
                <a:ext cx="176040" cy="340560"/>
              </p14:xfrm>
            </p:contentPart>
          </mc:Choice>
          <mc:Fallback xmlns="">
            <p:pic>
              <p:nvPicPr>
                <p:cNvPr id="45" name="Ink 44">
                  <a:extLst>
                    <a:ext uri="{FF2B5EF4-FFF2-40B4-BE49-F238E27FC236}">
                      <a16:creationId xmlns:a16="http://schemas.microsoft.com/office/drawing/2014/main" id="{B90EF4DF-C8EE-E74D-96C5-3A7FB40EB836}"/>
                    </a:ext>
                  </a:extLst>
                </p:cNvPr>
                <p:cNvPicPr/>
                <p:nvPr/>
              </p:nvPicPr>
              <p:blipFill>
                <a:blip r:embed="rId21"/>
                <a:stretch>
                  <a:fillRect/>
                </a:stretch>
              </p:blipFill>
              <p:spPr>
                <a:xfrm>
                  <a:off x="4894024" y="3297678"/>
                  <a:ext cx="24768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6" name="Ink 45">
                  <a:extLst>
                    <a:ext uri="{FF2B5EF4-FFF2-40B4-BE49-F238E27FC236}">
                      <a16:creationId xmlns:a16="http://schemas.microsoft.com/office/drawing/2014/main" id="{32262213-A6D6-D84E-89FB-5FC2F1704A4F}"/>
                    </a:ext>
                  </a:extLst>
                </p14:cNvPr>
                <p14:cNvContentPartPr/>
                <p14:nvPr/>
              </p14:nvContentPartPr>
              <p14:xfrm>
                <a:off x="4956664" y="3553278"/>
                <a:ext cx="96480" cy="2520"/>
              </p14:xfrm>
            </p:contentPart>
          </mc:Choice>
          <mc:Fallback xmlns="">
            <p:pic>
              <p:nvPicPr>
                <p:cNvPr id="46" name="Ink 45">
                  <a:extLst>
                    <a:ext uri="{FF2B5EF4-FFF2-40B4-BE49-F238E27FC236}">
                      <a16:creationId xmlns:a16="http://schemas.microsoft.com/office/drawing/2014/main" id="{32262213-A6D6-D84E-89FB-5FC2F1704A4F}"/>
                    </a:ext>
                  </a:extLst>
                </p:cNvPr>
                <p:cNvPicPr/>
                <p:nvPr/>
              </p:nvPicPr>
              <p:blipFill>
                <a:blip r:embed="rId23"/>
                <a:stretch>
                  <a:fillRect/>
                </a:stretch>
              </p:blipFill>
              <p:spPr>
                <a:xfrm>
                  <a:off x="4920664" y="3517638"/>
                  <a:ext cx="16812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8" name="Ink 47">
                  <a:extLst>
                    <a:ext uri="{FF2B5EF4-FFF2-40B4-BE49-F238E27FC236}">
                      <a16:creationId xmlns:a16="http://schemas.microsoft.com/office/drawing/2014/main" id="{6DEFD37F-7CEB-434D-B827-32656AC4C674}"/>
                    </a:ext>
                  </a:extLst>
                </p14:cNvPr>
                <p14:cNvContentPartPr/>
                <p14:nvPr/>
              </p14:nvContentPartPr>
              <p14:xfrm>
                <a:off x="5229904" y="3485958"/>
                <a:ext cx="163800" cy="165960"/>
              </p14:xfrm>
            </p:contentPart>
          </mc:Choice>
          <mc:Fallback xmlns="">
            <p:pic>
              <p:nvPicPr>
                <p:cNvPr id="48" name="Ink 47">
                  <a:extLst>
                    <a:ext uri="{FF2B5EF4-FFF2-40B4-BE49-F238E27FC236}">
                      <a16:creationId xmlns:a16="http://schemas.microsoft.com/office/drawing/2014/main" id="{6DEFD37F-7CEB-434D-B827-32656AC4C674}"/>
                    </a:ext>
                  </a:extLst>
                </p:cNvPr>
                <p:cNvPicPr/>
                <p:nvPr/>
              </p:nvPicPr>
              <p:blipFill>
                <a:blip r:embed="rId25"/>
                <a:stretch>
                  <a:fillRect/>
                </a:stretch>
              </p:blipFill>
              <p:spPr>
                <a:xfrm>
                  <a:off x="5194264" y="3449958"/>
                  <a:ext cx="235440" cy="237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50" name="Ink 49">
                <a:extLst>
                  <a:ext uri="{FF2B5EF4-FFF2-40B4-BE49-F238E27FC236}">
                    <a16:creationId xmlns:a16="http://schemas.microsoft.com/office/drawing/2014/main" id="{F5BF9B57-F37B-AA46-8112-642A16666E13}"/>
                  </a:ext>
                </a:extLst>
              </p14:cNvPr>
              <p14:cNvContentPartPr/>
              <p14:nvPr/>
            </p14:nvContentPartPr>
            <p14:xfrm>
              <a:off x="5477944" y="3261318"/>
              <a:ext cx="241560" cy="371160"/>
            </p14:xfrm>
          </p:contentPart>
        </mc:Choice>
        <mc:Fallback xmlns="">
          <p:pic>
            <p:nvPicPr>
              <p:cNvPr id="50" name="Ink 49">
                <a:extLst>
                  <a:ext uri="{FF2B5EF4-FFF2-40B4-BE49-F238E27FC236}">
                    <a16:creationId xmlns:a16="http://schemas.microsoft.com/office/drawing/2014/main" id="{F5BF9B57-F37B-AA46-8112-642A16666E13}"/>
                  </a:ext>
                </a:extLst>
              </p:cNvPr>
              <p:cNvPicPr/>
              <p:nvPr/>
            </p:nvPicPr>
            <p:blipFill>
              <a:blip r:embed="rId27"/>
              <a:stretch>
                <a:fillRect/>
              </a:stretch>
            </p:blipFill>
            <p:spPr>
              <a:xfrm>
                <a:off x="5442304" y="3225318"/>
                <a:ext cx="313200" cy="442800"/>
              </a:xfrm>
              <a:prstGeom prst="rect">
                <a:avLst/>
              </a:prstGeom>
            </p:spPr>
          </p:pic>
        </mc:Fallback>
      </mc:AlternateContent>
      <p:grpSp>
        <p:nvGrpSpPr>
          <p:cNvPr id="4105" name="Group 4104">
            <a:extLst>
              <a:ext uri="{FF2B5EF4-FFF2-40B4-BE49-F238E27FC236}">
                <a16:creationId xmlns:a16="http://schemas.microsoft.com/office/drawing/2014/main" id="{05167F40-7401-2846-9D97-FD16508B2503}"/>
              </a:ext>
            </a:extLst>
          </p:cNvPr>
          <p:cNvGrpSpPr/>
          <p:nvPr/>
        </p:nvGrpSpPr>
        <p:grpSpPr>
          <a:xfrm>
            <a:off x="3725104" y="5451558"/>
            <a:ext cx="626400" cy="662400"/>
            <a:chOff x="3725104" y="5451558"/>
            <a:chExt cx="626400" cy="662400"/>
          </a:xfrm>
        </p:grpSpPr>
        <mc:AlternateContent xmlns:mc="http://schemas.openxmlformats.org/markup-compatibility/2006" xmlns:p14="http://schemas.microsoft.com/office/powerpoint/2010/main">
          <mc:Choice Requires="p14">
            <p:contentPart p14:bwMode="auto" r:id="rId28">
              <p14:nvContentPartPr>
                <p14:cNvPr id="4101" name="Ink 4100">
                  <a:extLst>
                    <a:ext uri="{FF2B5EF4-FFF2-40B4-BE49-F238E27FC236}">
                      <a16:creationId xmlns:a16="http://schemas.microsoft.com/office/drawing/2014/main" id="{F0AFA502-DEDC-F94E-96D0-C45B54E4F3BC}"/>
                    </a:ext>
                  </a:extLst>
                </p14:cNvPr>
                <p14:cNvContentPartPr/>
                <p14:nvPr/>
              </p14:nvContentPartPr>
              <p14:xfrm>
                <a:off x="3725104" y="5451558"/>
                <a:ext cx="381240" cy="662400"/>
              </p14:xfrm>
            </p:contentPart>
          </mc:Choice>
          <mc:Fallback xmlns="">
            <p:pic>
              <p:nvPicPr>
                <p:cNvPr id="4101" name="Ink 4100">
                  <a:extLst>
                    <a:ext uri="{FF2B5EF4-FFF2-40B4-BE49-F238E27FC236}">
                      <a16:creationId xmlns:a16="http://schemas.microsoft.com/office/drawing/2014/main" id="{F0AFA502-DEDC-F94E-96D0-C45B54E4F3BC}"/>
                    </a:ext>
                  </a:extLst>
                </p:cNvPr>
                <p:cNvPicPr/>
                <p:nvPr/>
              </p:nvPicPr>
              <p:blipFill>
                <a:blip r:embed="rId29"/>
                <a:stretch>
                  <a:fillRect/>
                </a:stretch>
              </p:blipFill>
              <p:spPr>
                <a:xfrm>
                  <a:off x="3689464" y="5415558"/>
                  <a:ext cx="452880" cy="734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02" name="Ink 4101">
                  <a:extLst>
                    <a:ext uri="{FF2B5EF4-FFF2-40B4-BE49-F238E27FC236}">
                      <a16:creationId xmlns:a16="http://schemas.microsoft.com/office/drawing/2014/main" id="{D1F7B136-FE84-5E40-BE83-52F608AD5AE5}"/>
                    </a:ext>
                  </a:extLst>
                </p14:cNvPr>
                <p14:cNvContentPartPr/>
                <p14:nvPr/>
              </p14:nvContentPartPr>
              <p14:xfrm>
                <a:off x="4343944" y="5845758"/>
                <a:ext cx="7560" cy="181440"/>
              </p14:xfrm>
            </p:contentPart>
          </mc:Choice>
          <mc:Fallback xmlns="">
            <p:pic>
              <p:nvPicPr>
                <p:cNvPr id="4102" name="Ink 4101">
                  <a:extLst>
                    <a:ext uri="{FF2B5EF4-FFF2-40B4-BE49-F238E27FC236}">
                      <a16:creationId xmlns:a16="http://schemas.microsoft.com/office/drawing/2014/main" id="{D1F7B136-FE84-5E40-BE83-52F608AD5AE5}"/>
                    </a:ext>
                  </a:extLst>
                </p:cNvPr>
                <p:cNvPicPr/>
                <p:nvPr/>
              </p:nvPicPr>
              <p:blipFill>
                <a:blip r:embed="rId31"/>
                <a:stretch>
                  <a:fillRect/>
                </a:stretch>
              </p:blipFill>
              <p:spPr>
                <a:xfrm>
                  <a:off x="4308304" y="5810118"/>
                  <a:ext cx="7920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104" name="Ink 4103">
                  <a:extLst>
                    <a:ext uri="{FF2B5EF4-FFF2-40B4-BE49-F238E27FC236}">
                      <a16:creationId xmlns:a16="http://schemas.microsoft.com/office/drawing/2014/main" id="{2E2E7A12-3ECB-0F4C-A8E0-EE250D6050D0}"/>
                    </a:ext>
                  </a:extLst>
                </p14:cNvPr>
                <p14:cNvContentPartPr/>
                <p14:nvPr/>
              </p14:nvContentPartPr>
              <p14:xfrm>
                <a:off x="4332784" y="5637318"/>
                <a:ext cx="360" cy="360"/>
              </p14:xfrm>
            </p:contentPart>
          </mc:Choice>
          <mc:Fallback xmlns="">
            <p:pic>
              <p:nvPicPr>
                <p:cNvPr id="4104" name="Ink 4103">
                  <a:extLst>
                    <a:ext uri="{FF2B5EF4-FFF2-40B4-BE49-F238E27FC236}">
                      <a16:creationId xmlns:a16="http://schemas.microsoft.com/office/drawing/2014/main" id="{2E2E7A12-3ECB-0F4C-A8E0-EE250D6050D0}"/>
                    </a:ext>
                  </a:extLst>
                </p:cNvPr>
                <p:cNvPicPr/>
                <p:nvPr/>
              </p:nvPicPr>
              <p:blipFill>
                <a:blip r:embed="rId33"/>
                <a:stretch>
                  <a:fillRect/>
                </a:stretch>
              </p:blipFill>
              <p:spPr>
                <a:xfrm>
                  <a:off x="4296784" y="5601678"/>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
            <p14:nvContentPartPr>
              <p14:cNvPr id="4106" name="Ink 4105">
                <a:extLst>
                  <a:ext uri="{FF2B5EF4-FFF2-40B4-BE49-F238E27FC236}">
                    <a16:creationId xmlns:a16="http://schemas.microsoft.com/office/drawing/2014/main" id="{D111C12C-6F8F-EC49-9C64-BBFFC37B62C9}"/>
                  </a:ext>
                </a:extLst>
              </p14:cNvPr>
              <p14:cNvContentPartPr/>
              <p14:nvPr/>
            </p14:nvContentPartPr>
            <p14:xfrm>
              <a:off x="4505584" y="5798598"/>
              <a:ext cx="223920" cy="243720"/>
            </p14:xfrm>
          </p:contentPart>
        </mc:Choice>
        <mc:Fallback xmlns="">
          <p:pic>
            <p:nvPicPr>
              <p:cNvPr id="4106" name="Ink 4105">
                <a:extLst>
                  <a:ext uri="{FF2B5EF4-FFF2-40B4-BE49-F238E27FC236}">
                    <a16:creationId xmlns:a16="http://schemas.microsoft.com/office/drawing/2014/main" id="{D111C12C-6F8F-EC49-9C64-BBFFC37B62C9}"/>
                  </a:ext>
                </a:extLst>
              </p:cNvPr>
              <p:cNvPicPr/>
              <p:nvPr/>
            </p:nvPicPr>
            <p:blipFill>
              <a:blip r:embed="rId35"/>
              <a:stretch>
                <a:fillRect/>
              </a:stretch>
            </p:blipFill>
            <p:spPr>
              <a:xfrm>
                <a:off x="4469944" y="5762598"/>
                <a:ext cx="295560" cy="315360"/>
              </a:xfrm>
              <a:prstGeom prst="rect">
                <a:avLst/>
              </a:prstGeom>
            </p:spPr>
          </p:pic>
        </mc:Fallback>
      </mc:AlternateContent>
      <p:grpSp>
        <p:nvGrpSpPr>
          <p:cNvPr id="4113" name="Group 4112">
            <a:extLst>
              <a:ext uri="{FF2B5EF4-FFF2-40B4-BE49-F238E27FC236}">
                <a16:creationId xmlns:a16="http://schemas.microsoft.com/office/drawing/2014/main" id="{4698C9C8-53F6-F340-B5B5-F5110BB75548}"/>
              </a:ext>
            </a:extLst>
          </p:cNvPr>
          <p:cNvGrpSpPr/>
          <p:nvPr/>
        </p:nvGrpSpPr>
        <p:grpSpPr>
          <a:xfrm>
            <a:off x="5009584" y="5628318"/>
            <a:ext cx="621000" cy="434880"/>
            <a:chOff x="5009584" y="5628318"/>
            <a:chExt cx="621000" cy="434880"/>
          </a:xfrm>
        </p:grpSpPr>
        <mc:AlternateContent xmlns:mc="http://schemas.openxmlformats.org/markup-compatibility/2006" xmlns:p14="http://schemas.microsoft.com/office/powerpoint/2010/main">
          <mc:Choice Requires="p14">
            <p:contentPart p14:bwMode="auto" r:id="rId36">
              <p14:nvContentPartPr>
                <p14:cNvPr id="4107" name="Ink 4106">
                  <a:extLst>
                    <a:ext uri="{FF2B5EF4-FFF2-40B4-BE49-F238E27FC236}">
                      <a16:creationId xmlns:a16="http://schemas.microsoft.com/office/drawing/2014/main" id="{6596CEDA-16D4-AB41-BC27-0FA80414A22A}"/>
                    </a:ext>
                  </a:extLst>
                </p14:cNvPr>
                <p14:cNvContentPartPr/>
                <p14:nvPr/>
              </p14:nvContentPartPr>
              <p14:xfrm>
                <a:off x="5009584" y="5628318"/>
                <a:ext cx="283320" cy="393120"/>
              </p14:xfrm>
            </p:contentPart>
          </mc:Choice>
          <mc:Fallback xmlns="">
            <p:pic>
              <p:nvPicPr>
                <p:cNvPr id="4107" name="Ink 4106">
                  <a:extLst>
                    <a:ext uri="{FF2B5EF4-FFF2-40B4-BE49-F238E27FC236}">
                      <a16:creationId xmlns:a16="http://schemas.microsoft.com/office/drawing/2014/main" id="{6596CEDA-16D4-AB41-BC27-0FA80414A22A}"/>
                    </a:ext>
                  </a:extLst>
                </p:cNvPr>
                <p:cNvPicPr/>
                <p:nvPr/>
              </p:nvPicPr>
              <p:blipFill>
                <a:blip r:embed="rId37"/>
                <a:stretch>
                  <a:fillRect/>
                </a:stretch>
              </p:blipFill>
              <p:spPr>
                <a:xfrm>
                  <a:off x="4973584" y="5592678"/>
                  <a:ext cx="354960" cy="464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108" name="Ink 4107">
                  <a:extLst>
                    <a:ext uri="{FF2B5EF4-FFF2-40B4-BE49-F238E27FC236}">
                      <a16:creationId xmlns:a16="http://schemas.microsoft.com/office/drawing/2014/main" id="{F66F0E15-94F2-B442-A30E-46EFA8478306}"/>
                    </a:ext>
                  </a:extLst>
                </p14:cNvPr>
                <p14:cNvContentPartPr/>
                <p14:nvPr/>
              </p14:nvContentPartPr>
              <p14:xfrm>
                <a:off x="5065384" y="5878878"/>
                <a:ext cx="162360" cy="360"/>
              </p14:xfrm>
            </p:contentPart>
          </mc:Choice>
          <mc:Fallback xmlns="">
            <p:pic>
              <p:nvPicPr>
                <p:cNvPr id="4108" name="Ink 4107">
                  <a:extLst>
                    <a:ext uri="{FF2B5EF4-FFF2-40B4-BE49-F238E27FC236}">
                      <a16:creationId xmlns:a16="http://schemas.microsoft.com/office/drawing/2014/main" id="{F66F0E15-94F2-B442-A30E-46EFA8478306}"/>
                    </a:ext>
                  </a:extLst>
                </p:cNvPr>
                <p:cNvPicPr/>
                <p:nvPr/>
              </p:nvPicPr>
              <p:blipFill>
                <a:blip r:embed="rId39"/>
                <a:stretch>
                  <a:fillRect/>
                </a:stretch>
              </p:blipFill>
              <p:spPr>
                <a:xfrm>
                  <a:off x="5029384" y="5843238"/>
                  <a:ext cx="234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110" name="Ink 4109">
                  <a:extLst>
                    <a:ext uri="{FF2B5EF4-FFF2-40B4-BE49-F238E27FC236}">
                      <a16:creationId xmlns:a16="http://schemas.microsoft.com/office/drawing/2014/main" id="{936793D1-78D5-2C4B-A0E8-0D013F10F28C}"/>
                    </a:ext>
                  </a:extLst>
                </p14:cNvPr>
                <p14:cNvContentPartPr/>
                <p14:nvPr/>
              </p14:nvContentPartPr>
              <p14:xfrm>
                <a:off x="5390104" y="5638758"/>
                <a:ext cx="33120" cy="424440"/>
              </p14:xfrm>
            </p:contentPart>
          </mc:Choice>
          <mc:Fallback xmlns="">
            <p:pic>
              <p:nvPicPr>
                <p:cNvPr id="4110" name="Ink 4109">
                  <a:extLst>
                    <a:ext uri="{FF2B5EF4-FFF2-40B4-BE49-F238E27FC236}">
                      <a16:creationId xmlns:a16="http://schemas.microsoft.com/office/drawing/2014/main" id="{936793D1-78D5-2C4B-A0E8-0D013F10F28C}"/>
                    </a:ext>
                  </a:extLst>
                </p:cNvPr>
                <p:cNvPicPr/>
                <p:nvPr/>
              </p:nvPicPr>
              <p:blipFill>
                <a:blip r:embed="rId41"/>
                <a:stretch>
                  <a:fillRect/>
                </a:stretch>
              </p:blipFill>
              <p:spPr>
                <a:xfrm>
                  <a:off x="5354464" y="5603118"/>
                  <a:ext cx="104760" cy="496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112" name="Ink 4111">
                  <a:extLst>
                    <a:ext uri="{FF2B5EF4-FFF2-40B4-BE49-F238E27FC236}">
                      <a16:creationId xmlns:a16="http://schemas.microsoft.com/office/drawing/2014/main" id="{A92501BC-C5C6-E748-83E7-E3D63621B1C4}"/>
                    </a:ext>
                  </a:extLst>
                </p14:cNvPr>
                <p14:cNvContentPartPr/>
                <p14:nvPr/>
              </p14:nvContentPartPr>
              <p14:xfrm>
                <a:off x="5382904" y="5647758"/>
                <a:ext cx="247680" cy="412200"/>
              </p14:xfrm>
            </p:contentPart>
          </mc:Choice>
          <mc:Fallback xmlns="">
            <p:pic>
              <p:nvPicPr>
                <p:cNvPr id="4112" name="Ink 4111">
                  <a:extLst>
                    <a:ext uri="{FF2B5EF4-FFF2-40B4-BE49-F238E27FC236}">
                      <a16:creationId xmlns:a16="http://schemas.microsoft.com/office/drawing/2014/main" id="{A92501BC-C5C6-E748-83E7-E3D63621B1C4}"/>
                    </a:ext>
                  </a:extLst>
                </p:cNvPr>
                <p:cNvPicPr/>
                <p:nvPr/>
              </p:nvPicPr>
              <p:blipFill>
                <a:blip r:embed="rId43"/>
                <a:stretch>
                  <a:fillRect/>
                </a:stretch>
              </p:blipFill>
              <p:spPr>
                <a:xfrm>
                  <a:off x="5347264" y="5612118"/>
                  <a:ext cx="319320" cy="483840"/>
                </a:xfrm>
                <a:prstGeom prst="rect">
                  <a:avLst/>
                </a:prstGeom>
              </p:spPr>
            </p:pic>
          </mc:Fallback>
        </mc:AlternateContent>
      </p:grpSp>
      <p:sp>
        <p:nvSpPr>
          <p:cNvPr id="4114" name="TextBox 4113">
            <a:extLst>
              <a:ext uri="{FF2B5EF4-FFF2-40B4-BE49-F238E27FC236}">
                <a16:creationId xmlns:a16="http://schemas.microsoft.com/office/drawing/2014/main" id="{A62B7E8B-DC49-A840-BE3E-EE4558FD0DFF}"/>
              </a:ext>
            </a:extLst>
          </p:cNvPr>
          <p:cNvSpPr txBox="1"/>
          <p:nvPr/>
        </p:nvSpPr>
        <p:spPr>
          <a:xfrm>
            <a:off x="3800049" y="4238968"/>
            <a:ext cx="1379100" cy="830997"/>
          </a:xfrm>
          <a:prstGeom prst="rect">
            <a:avLst/>
          </a:prstGeom>
          <a:noFill/>
        </p:spPr>
        <p:txBody>
          <a:bodyPr wrap="square" rtlCol="0">
            <a:spAutoFit/>
          </a:bodyPr>
          <a:lstStyle/>
          <a:p>
            <a:r>
              <a:rPr lang="en-US" sz="1600" dirty="0"/>
              <a:t>Basal Forebrain Projections</a:t>
            </a:r>
          </a:p>
        </p:txBody>
      </p:sp>
      <mc:AlternateContent xmlns:mc="http://schemas.openxmlformats.org/markup-compatibility/2006" xmlns:p14="http://schemas.microsoft.com/office/powerpoint/2010/main">
        <mc:Choice Requires="p14">
          <p:contentPart p14:bwMode="auto" r:id="rId44">
            <p14:nvContentPartPr>
              <p14:cNvPr id="4115" name="Ink 4114">
                <a:extLst>
                  <a:ext uri="{FF2B5EF4-FFF2-40B4-BE49-F238E27FC236}">
                    <a16:creationId xmlns:a16="http://schemas.microsoft.com/office/drawing/2014/main" id="{BD91557E-BA61-6B49-BFCF-56DCF175D6BC}"/>
                  </a:ext>
                </a:extLst>
              </p14:cNvPr>
              <p14:cNvContentPartPr/>
              <p14:nvPr/>
            </p14:nvContentPartPr>
            <p14:xfrm>
              <a:off x="5348852" y="3946602"/>
              <a:ext cx="165240" cy="206280"/>
            </p14:xfrm>
          </p:contentPart>
        </mc:Choice>
        <mc:Fallback xmlns="">
          <p:pic>
            <p:nvPicPr>
              <p:cNvPr id="4115" name="Ink 4114">
                <a:extLst>
                  <a:ext uri="{FF2B5EF4-FFF2-40B4-BE49-F238E27FC236}">
                    <a16:creationId xmlns:a16="http://schemas.microsoft.com/office/drawing/2014/main" id="{BD91557E-BA61-6B49-BFCF-56DCF175D6BC}"/>
                  </a:ext>
                </a:extLst>
              </p:cNvPr>
              <p:cNvPicPr/>
              <p:nvPr/>
            </p:nvPicPr>
            <p:blipFill>
              <a:blip r:embed="rId45"/>
              <a:stretch>
                <a:fillRect/>
              </a:stretch>
            </p:blipFill>
            <p:spPr>
              <a:xfrm>
                <a:off x="5312852" y="3910602"/>
                <a:ext cx="23688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116" name="Ink 4115">
                <a:extLst>
                  <a:ext uri="{FF2B5EF4-FFF2-40B4-BE49-F238E27FC236}">
                    <a16:creationId xmlns:a16="http://schemas.microsoft.com/office/drawing/2014/main" id="{9E36FF1F-C181-804D-A409-F5176719D9D0}"/>
                  </a:ext>
                </a:extLst>
              </p14:cNvPr>
              <p14:cNvContentPartPr/>
              <p14:nvPr/>
            </p14:nvContentPartPr>
            <p14:xfrm>
              <a:off x="5610572" y="4157562"/>
              <a:ext cx="212760" cy="231120"/>
            </p14:xfrm>
          </p:contentPart>
        </mc:Choice>
        <mc:Fallback xmlns="">
          <p:pic>
            <p:nvPicPr>
              <p:cNvPr id="4116" name="Ink 4115">
                <a:extLst>
                  <a:ext uri="{FF2B5EF4-FFF2-40B4-BE49-F238E27FC236}">
                    <a16:creationId xmlns:a16="http://schemas.microsoft.com/office/drawing/2014/main" id="{9E36FF1F-C181-804D-A409-F5176719D9D0}"/>
                  </a:ext>
                </a:extLst>
              </p:cNvPr>
              <p:cNvPicPr/>
              <p:nvPr/>
            </p:nvPicPr>
            <p:blipFill>
              <a:blip r:embed="rId47"/>
              <a:stretch>
                <a:fillRect/>
              </a:stretch>
            </p:blipFill>
            <p:spPr>
              <a:xfrm>
                <a:off x="5574572" y="4121562"/>
                <a:ext cx="284400" cy="302760"/>
              </a:xfrm>
              <a:prstGeom prst="rect">
                <a:avLst/>
              </a:prstGeom>
            </p:spPr>
          </p:pic>
        </mc:Fallback>
      </mc:AlternateContent>
      <p:grpSp>
        <p:nvGrpSpPr>
          <p:cNvPr id="4119" name="Group 4118">
            <a:extLst>
              <a:ext uri="{FF2B5EF4-FFF2-40B4-BE49-F238E27FC236}">
                <a16:creationId xmlns:a16="http://schemas.microsoft.com/office/drawing/2014/main" id="{6E6E3034-1C9F-894B-AEA9-89D49C7F5358}"/>
              </a:ext>
            </a:extLst>
          </p:cNvPr>
          <p:cNvGrpSpPr/>
          <p:nvPr/>
        </p:nvGrpSpPr>
        <p:grpSpPr>
          <a:xfrm>
            <a:off x="5387372" y="4445202"/>
            <a:ext cx="421920" cy="297000"/>
            <a:chOff x="5387372" y="4445202"/>
            <a:chExt cx="421920" cy="297000"/>
          </a:xfrm>
        </p:grpSpPr>
        <mc:AlternateContent xmlns:mc="http://schemas.openxmlformats.org/markup-compatibility/2006" xmlns:p14="http://schemas.microsoft.com/office/powerpoint/2010/main">
          <mc:Choice Requires="p14">
            <p:contentPart p14:bwMode="auto" r:id="rId48">
              <p14:nvContentPartPr>
                <p14:cNvPr id="4117" name="Ink 4116">
                  <a:extLst>
                    <a:ext uri="{FF2B5EF4-FFF2-40B4-BE49-F238E27FC236}">
                      <a16:creationId xmlns:a16="http://schemas.microsoft.com/office/drawing/2014/main" id="{BB0B64F7-4522-F946-BD2C-43A9D493EE4F}"/>
                    </a:ext>
                  </a:extLst>
                </p14:cNvPr>
                <p14:cNvContentPartPr/>
                <p14:nvPr/>
              </p14:nvContentPartPr>
              <p14:xfrm>
                <a:off x="5387372" y="4445202"/>
                <a:ext cx="197640" cy="125280"/>
              </p14:xfrm>
            </p:contentPart>
          </mc:Choice>
          <mc:Fallback xmlns="">
            <p:pic>
              <p:nvPicPr>
                <p:cNvPr id="4117" name="Ink 4116">
                  <a:extLst>
                    <a:ext uri="{FF2B5EF4-FFF2-40B4-BE49-F238E27FC236}">
                      <a16:creationId xmlns:a16="http://schemas.microsoft.com/office/drawing/2014/main" id="{BB0B64F7-4522-F946-BD2C-43A9D493EE4F}"/>
                    </a:ext>
                  </a:extLst>
                </p:cNvPr>
                <p:cNvPicPr/>
                <p:nvPr/>
              </p:nvPicPr>
              <p:blipFill>
                <a:blip r:embed="rId49"/>
                <a:stretch>
                  <a:fillRect/>
                </a:stretch>
              </p:blipFill>
              <p:spPr>
                <a:xfrm>
                  <a:off x="5351732" y="4409202"/>
                  <a:ext cx="2692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118" name="Ink 4117">
                  <a:extLst>
                    <a:ext uri="{FF2B5EF4-FFF2-40B4-BE49-F238E27FC236}">
                      <a16:creationId xmlns:a16="http://schemas.microsoft.com/office/drawing/2014/main" id="{26BB62A6-C980-AE42-AC39-343679FE253D}"/>
                    </a:ext>
                  </a:extLst>
                </p14:cNvPr>
                <p14:cNvContentPartPr/>
                <p14:nvPr/>
              </p14:nvContentPartPr>
              <p14:xfrm>
                <a:off x="5699852" y="4548522"/>
                <a:ext cx="109440" cy="193680"/>
              </p14:xfrm>
            </p:contentPart>
          </mc:Choice>
          <mc:Fallback xmlns="">
            <p:pic>
              <p:nvPicPr>
                <p:cNvPr id="4118" name="Ink 4117">
                  <a:extLst>
                    <a:ext uri="{FF2B5EF4-FFF2-40B4-BE49-F238E27FC236}">
                      <a16:creationId xmlns:a16="http://schemas.microsoft.com/office/drawing/2014/main" id="{26BB62A6-C980-AE42-AC39-343679FE253D}"/>
                    </a:ext>
                  </a:extLst>
                </p:cNvPr>
                <p:cNvPicPr/>
                <p:nvPr/>
              </p:nvPicPr>
              <p:blipFill>
                <a:blip r:embed="rId51"/>
                <a:stretch>
                  <a:fillRect/>
                </a:stretch>
              </p:blipFill>
              <p:spPr>
                <a:xfrm>
                  <a:off x="5663852" y="4512522"/>
                  <a:ext cx="181080" cy="265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2">
            <p14:nvContentPartPr>
              <p14:cNvPr id="4120" name="Ink 4119">
                <a:extLst>
                  <a:ext uri="{FF2B5EF4-FFF2-40B4-BE49-F238E27FC236}">
                    <a16:creationId xmlns:a16="http://schemas.microsoft.com/office/drawing/2014/main" id="{83805717-CF39-8F47-866B-FE6907209CAB}"/>
                  </a:ext>
                </a:extLst>
              </p14:cNvPr>
              <p14:cNvContentPartPr/>
              <p14:nvPr/>
            </p14:nvContentPartPr>
            <p14:xfrm>
              <a:off x="5339852" y="4740762"/>
              <a:ext cx="193320" cy="80640"/>
            </p14:xfrm>
          </p:contentPart>
        </mc:Choice>
        <mc:Fallback xmlns="">
          <p:pic>
            <p:nvPicPr>
              <p:cNvPr id="4120" name="Ink 4119">
                <a:extLst>
                  <a:ext uri="{FF2B5EF4-FFF2-40B4-BE49-F238E27FC236}">
                    <a16:creationId xmlns:a16="http://schemas.microsoft.com/office/drawing/2014/main" id="{83805717-CF39-8F47-866B-FE6907209CAB}"/>
                  </a:ext>
                </a:extLst>
              </p:cNvPr>
              <p:cNvPicPr/>
              <p:nvPr/>
            </p:nvPicPr>
            <p:blipFill>
              <a:blip r:embed="rId53"/>
              <a:stretch>
                <a:fillRect/>
              </a:stretch>
            </p:blipFill>
            <p:spPr>
              <a:xfrm>
                <a:off x="5304212" y="4704762"/>
                <a:ext cx="264960" cy="152280"/>
              </a:xfrm>
              <a:prstGeom prst="rect">
                <a:avLst/>
              </a:prstGeom>
            </p:spPr>
          </p:pic>
        </mc:Fallback>
      </mc:AlternateContent>
      <p:grpSp>
        <p:nvGrpSpPr>
          <p:cNvPr id="4127" name="Group 4126">
            <a:extLst>
              <a:ext uri="{FF2B5EF4-FFF2-40B4-BE49-F238E27FC236}">
                <a16:creationId xmlns:a16="http://schemas.microsoft.com/office/drawing/2014/main" id="{B3C9135C-7315-2247-BCE7-39F1BBAB75CE}"/>
              </a:ext>
            </a:extLst>
          </p:cNvPr>
          <p:cNvGrpSpPr/>
          <p:nvPr/>
        </p:nvGrpSpPr>
        <p:grpSpPr>
          <a:xfrm>
            <a:off x="5345252" y="4929762"/>
            <a:ext cx="491760" cy="591480"/>
            <a:chOff x="5345252" y="4929762"/>
            <a:chExt cx="491760" cy="591480"/>
          </a:xfrm>
        </p:grpSpPr>
        <mc:AlternateContent xmlns:mc="http://schemas.openxmlformats.org/markup-compatibility/2006" xmlns:p14="http://schemas.microsoft.com/office/powerpoint/2010/main">
          <mc:Choice Requires="p14">
            <p:contentPart p14:bwMode="auto" r:id="rId54">
              <p14:nvContentPartPr>
                <p14:cNvPr id="4121" name="Ink 4120">
                  <a:extLst>
                    <a:ext uri="{FF2B5EF4-FFF2-40B4-BE49-F238E27FC236}">
                      <a16:creationId xmlns:a16="http://schemas.microsoft.com/office/drawing/2014/main" id="{0B59A0E5-6850-1449-8D5E-176F066B852C}"/>
                    </a:ext>
                  </a:extLst>
                </p14:cNvPr>
                <p14:cNvContentPartPr/>
                <p14:nvPr/>
              </p14:nvContentPartPr>
              <p14:xfrm>
                <a:off x="5442092" y="4932282"/>
                <a:ext cx="146160" cy="136800"/>
              </p14:xfrm>
            </p:contentPart>
          </mc:Choice>
          <mc:Fallback xmlns="">
            <p:pic>
              <p:nvPicPr>
                <p:cNvPr id="4121" name="Ink 4120">
                  <a:extLst>
                    <a:ext uri="{FF2B5EF4-FFF2-40B4-BE49-F238E27FC236}">
                      <a16:creationId xmlns:a16="http://schemas.microsoft.com/office/drawing/2014/main" id="{0B59A0E5-6850-1449-8D5E-176F066B852C}"/>
                    </a:ext>
                  </a:extLst>
                </p:cNvPr>
                <p:cNvPicPr/>
                <p:nvPr/>
              </p:nvPicPr>
              <p:blipFill>
                <a:blip r:embed="rId55"/>
                <a:stretch>
                  <a:fillRect/>
                </a:stretch>
              </p:blipFill>
              <p:spPr>
                <a:xfrm>
                  <a:off x="5406452" y="4896642"/>
                  <a:ext cx="2178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22" name="Ink 4121">
                  <a:extLst>
                    <a:ext uri="{FF2B5EF4-FFF2-40B4-BE49-F238E27FC236}">
                      <a16:creationId xmlns:a16="http://schemas.microsoft.com/office/drawing/2014/main" id="{4C27852A-D64D-F242-8787-93F52605D0FB}"/>
                    </a:ext>
                  </a:extLst>
                </p14:cNvPr>
                <p14:cNvContentPartPr/>
                <p14:nvPr/>
              </p14:nvContentPartPr>
              <p14:xfrm>
                <a:off x="5719652" y="4929762"/>
                <a:ext cx="117360" cy="161280"/>
              </p14:xfrm>
            </p:contentPart>
          </mc:Choice>
          <mc:Fallback xmlns="">
            <p:pic>
              <p:nvPicPr>
                <p:cNvPr id="4122" name="Ink 4121">
                  <a:extLst>
                    <a:ext uri="{FF2B5EF4-FFF2-40B4-BE49-F238E27FC236}">
                      <a16:creationId xmlns:a16="http://schemas.microsoft.com/office/drawing/2014/main" id="{4C27852A-D64D-F242-8787-93F52605D0FB}"/>
                    </a:ext>
                  </a:extLst>
                </p:cNvPr>
                <p:cNvPicPr/>
                <p:nvPr/>
              </p:nvPicPr>
              <p:blipFill>
                <a:blip r:embed="rId57"/>
                <a:stretch>
                  <a:fillRect/>
                </a:stretch>
              </p:blipFill>
              <p:spPr>
                <a:xfrm>
                  <a:off x="5684012" y="4894122"/>
                  <a:ext cx="18900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124" name="Ink 4123">
                  <a:extLst>
                    <a:ext uri="{FF2B5EF4-FFF2-40B4-BE49-F238E27FC236}">
                      <a16:creationId xmlns:a16="http://schemas.microsoft.com/office/drawing/2014/main" id="{A3D8B1D9-8091-BA4F-9D88-29A2B1C21513}"/>
                    </a:ext>
                  </a:extLst>
                </p14:cNvPr>
                <p14:cNvContentPartPr/>
                <p14:nvPr/>
              </p14:nvContentPartPr>
              <p14:xfrm>
                <a:off x="5350652" y="5151882"/>
                <a:ext cx="155880" cy="122400"/>
              </p14:xfrm>
            </p:contentPart>
          </mc:Choice>
          <mc:Fallback xmlns="">
            <p:pic>
              <p:nvPicPr>
                <p:cNvPr id="4124" name="Ink 4123">
                  <a:extLst>
                    <a:ext uri="{FF2B5EF4-FFF2-40B4-BE49-F238E27FC236}">
                      <a16:creationId xmlns:a16="http://schemas.microsoft.com/office/drawing/2014/main" id="{A3D8B1D9-8091-BA4F-9D88-29A2B1C21513}"/>
                    </a:ext>
                  </a:extLst>
                </p:cNvPr>
                <p:cNvPicPr/>
                <p:nvPr/>
              </p:nvPicPr>
              <p:blipFill>
                <a:blip r:embed="rId59"/>
                <a:stretch>
                  <a:fillRect/>
                </a:stretch>
              </p:blipFill>
              <p:spPr>
                <a:xfrm>
                  <a:off x="5315012" y="5115882"/>
                  <a:ext cx="2275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125" name="Ink 4124">
                  <a:extLst>
                    <a:ext uri="{FF2B5EF4-FFF2-40B4-BE49-F238E27FC236}">
                      <a16:creationId xmlns:a16="http://schemas.microsoft.com/office/drawing/2014/main" id="{1AD9F2A7-D8A3-2C42-9EF2-74D644F0720B}"/>
                    </a:ext>
                  </a:extLst>
                </p14:cNvPr>
                <p14:cNvContentPartPr/>
                <p14:nvPr/>
              </p14:nvContentPartPr>
              <p14:xfrm>
                <a:off x="5345252" y="5401002"/>
                <a:ext cx="186120" cy="120240"/>
              </p14:xfrm>
            </p:contentPart>
          </mc:Choice>
          <mc:Fallback xmlns="">
            <p:pic>
              <p:nvPicPr>
                <p:cNvPr id="4125" name="Ink 4124">
                  <a:extLst>
                    <a:ext uri="{FF2B5EF4-FFF2-40B4-BE49-F238E27FC236}">
                      <a16:creationId xmlns:a16="http://schemas.microsoft.com/office/drawing/2014/main" id="{1AD9F2A7-D8A3-2C42-9EF2-74D644F0720B}"/>
                    </a:ext>
                  </a:extLst>
                </p:cNvPr>
                <p:cNvPicPr/>
                <p:nvPr/>
              </p:nvPicPr>
              <p:blipFill>
                <a:blip r:embed="rId61"/>
                <a:stretch>
                  <a:fillRect/>
                </a:stretch>
              </p:blipFill>
              <p:spPr>
                <a:xfrm>
                  <a:off x="5309252" y="5365002"/>
                  <a:ext cx="2577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26" name="Ink 4125">
                  <a:extLst>
                    <a:ext uri="{FF2B5EF4-FFF2-40B4-BE49-F238E27FC236}">
                      <a16:creationId xmlns:a16="http://schemas.microsoft.com/office/drawing/2014/main" id="{8567A5B1-1260-6D4A-8898-C1DB7A3B529F}"/>
                    </a:ext>
                  </a:extLst>
                </p14:cNvPr>
                <p14:cNvContentPartPr/>
                <p14:nvPr/>
              </p14:nvContentPartPr>
              <p14:xfrm>
                <a:off x="5604812" y="5206242"/>
                <a:ext cx="82800" cy="185040"/>
              </p14:xfrm>
            </p:contentPart>
          </mc:Choice>
          <mc:Fallback xmlns="">
            <p:pic>
              <p:nvPicPr>
                <p:cNvPr id="4126" name="Ink 4125">
                  <a:extLst>
                    <a:ext uri="{FF2B5EF4-FFF2-40B4-BE49-F238E27FC236}">
                      <a16:creationId xmlns:a16="http://schemas.microsoft.com/office/drawing/2014/main" id="{8567A5B1-1260-6D4A-8898-C1DB7A3B529F}"/>
                    </a:ext>
                  </a:extLst>
                </p:cNvPr>
                <p:cNvPicPr/>
                <p:nvPr/>
              </p:nvPicPr>
              <p:blipFill>
                <a:blip r:embed="rId63"/>
                <a:stretch>
                  <a:fillRect/>
                </a:stretch>
              </p:blipFill>
              <p:spPr>
                <a:xfrm>
                  <a:off x="5568812" y="5170242"/>
                  <a:ext cx="154440" cy="256680"/>
                </a:xfrm>
                <a:prstGeom prst="rect">
                  <a:avLst/>
                </a:prstGeom>
              </p:spPr>
            </p:pic>
          </mc:Fallback>
        </mc:AlternateContent>
      </p:grpSp>
      <p:grpSp>
        <p:nvGrpSpPr>
          <p:cNvPr id="4130" name="Group 4129">
            <a:extLst>
              <a:ext uri="{FF2B5EF4-FFF2-40B4-BE49-F238E27FC236}">
                <a16:creationId xmlns:a16="http://schemas.microsoft.com/office/drawing/2014/main" id="{5FBB7DCA-4025-EC45-877D-B19661C8B144}"/>
              </a:ext>
            </a:extLst>
          </p:cNvPr>
          <p:cNvGrpSpPr/>
          <p:nvPr/>
        </p:nvGrpSpPr>
        <p:grpSpPr>
          <a:xfrm>
            <a:off x="6096932" y="3189882"/>
            <a:ext cx="266040" cy="445320"/>
            <a:chOff x="6096932" y="3189882"/>
            <a:chExt cx="266040" cy="445320"/>
          </a:xfrm>
        </p:grpSpPr>
        <mc:AlternateContent xmlns:mc="http://schemas.openxmlformats.org/markup-compatibility/2006" xmlns:p14="http://schemas.microsoft.com/office/powerpoint/2010/main">
          <mc:Choice Requires="p14">
            <p:contentPart p14:bwMode="auto" r:id="rId64">
              <p14:nvContentPartPr>
                <p14:cNvPr id="4128" name="Ink 4127">
                  <a:extLst>
                    <a:ext uri="{FF2B5EF4-FFF2-40B4-BE49-F238E27FC236}">
                      <a16:creationId xmlns:a16="http://schemas.microsoft.com/office/drawing/2014/main" id="{250A57F7-438D-134F-9009-258BC02C2749}"/>
                    </a:ext>
                  </a:extLst>
                </p14:cNvPr>
                <p14:cNvContentPartPr/>
                <p14:nvPr/>
              </p14:nvContentPartPr>
              <p14:xfrm>
                <a:off x="6096932" y="3189882"/>
                <a:ext cx="266040" cy="445320"/>
              </p14:xfrm>
            </p:contentPart>
          </mc:Choice>
          <mc:Fallback xmlns="">
            <p:pic>
              <p:nvPicPr>
                <p:cNvPr id="4128" name="Ink 4127">
                  <a:extLst>
                    <a:ext uri="{FF2B5EF4-FFF2-40B4-BE49-F238E27FC236}">
                      <a16:creationId xmlns:a16="http://schemas.microsoft.com/office/drawing/2014/main" id="{250A57F7-438D-134F-9009-258BC02C2749}"/>
                    </a:ext>
                  </a:extLst>
                </p:cNvPr>
                <p:cNvPicPr/>
                <p:nvPr/>
              </p:nvPicPr>
              <p:blipFill>
                <a:blip r:embed="rId65"/>
                <a:stretch>
                  <a:fillRect/>
                </a:stretch>
              </p:blipFill>
              <p:spPr>
                <a:xfrm>
                  <a:off x="6060932" y="3154242"/>
                  <a:ext cx="337680" cy="516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129" name="Ink 4128">
                  <a:extLst>
                    <a:ext uri="{FF2B5EF4-FFF2-40B4-BE49-F238E27FC236}">
                      <a16:creationId xmlns:a16="http://schemas.microsoft.com/office/drawing/2014/main" id="{68AA289A-93FA-A24B-B06E-21FBC6252572}"/>
                    </a:ext>
                  </a:extLst>
                </p14:cNvPr>
                <p14:cNvContentPartPr/>
                <p14:nvPr/>
              </p14:nvContentPartPr>
              <p14:xfrm>
                <a:off x="6100532" y="3474642"/>
                <a:ext cx="171720" cy="11880"/>
              </p14:xfrm>
            </p:contentPart>
          </mc:Choice>
          <mc:Fallback xmlns="">
            <p:pic>
              <p:nvPicPr>
                <p:cNvPr id="4129" name="Ink 4128">
                  <a:extLst>
                    <a:ext uri="{FF2B5EF4-FFF2-40B4-BE49-F238E27FC236}">
                      <a16:creationId xmlns:a16="http://schemas.microsoft.com/office/drawing/2014/main" id="{68AA289A-93FA-A24B-B06E-21FBC6252572}"/>
                    </a:ext>
                  </a:extLst>
                </p:cNvPr>
                <p:cNvPicPr/>
                <p:nvPr/>
              </p:nvPicPr>
              <p:blipFill>
                <a:blip r:embed="rId67"/>
                <a:stretch>
                  <a:fillRect/>
                </a:stretch>
              </p:blipFill>
              <p:spPr>
                <a:xfrm>
                  <a:off x="6064532" y="3439002"/>
                  <a:ext cx="243360" cy="83520"/>
                </a:xfrm>
                <a:prstGeom prst="rect">
                  <a:avLst/>
                </a:prstGeom>
              </p:spPr>
            </p:pic>
          </mc:Fallback>
        </mc:AlternateContent>
      </p:grpSp>
      <p:grpSp>
        <p:nvGrpSpPr>
          <p:cNvPr id="4139" name="Group 4138">
            <a:extLst>
              <a:ext uri="{FF2B5EF4-FFF2-40B4-BE49-F238E27FC236}">
                <a16:creationId xmlns:a16="http://schemas.microsoft.com/office/drawing/2014/main" id="{EA77B2E1-B778-3D4A-AABD-6F248CA27D0D}"/>
              </a:ext>
            </a:extLst>
          </p:cNvPr>
          <p:cNvGrpSpPr/>
          <p:nvPr/>
        </p:nvGrpSpPr>
        <p:grpSpPr>
          <a:xfrm>
            <a:off x="6482492" y="3170442"/>
            <a:ext cx="683280" cy="478080"/>
            <a:chOff x="6482492" y="3170442"/>
            <a:chExt cx="683280" cy="478080"/>
          </a:xfrm>
        </p:grpSpPr>
        <mc:AlternateContent xmlns:mc="http://schemas.openxmlformats.org/markup-compatibility/2006" xmlns:p14="http://schemas.microsoft.com/office/powerpoint/2010/main">
          <mc:Choice Requires="p14">
            <p:contentPart p14:bwMode="auto" r:id="rId68">
              <p14:nvContentPartPr>
                <p14:cNvPr id="4131" name="Ink 4130">
                  <a:extLst>
                    <a:ext uri="{FF2B5EF4-FFF2-40B4-BE49-F238E27FC236}">
                      <a16:creationId xmlns:a16="http://schemas.microsoft.com/office/drawing/2014/main" id="{49F7CED6-81A7-A44A-AA95-E29B9C5D8582}"/>
                    </a:ext>
                  </a:extLst>
                </p14:cNvPr>
                <p14:cNvContentPartPr/>
                <p14:nvPr/>
              </p14:nvContentPartPr>
              <p14:xfrm>
                <a:off x="6482492" y="3422802"/>
                <a:ext cx="115920" cy="218880"/>
              </p14:xfrm>
            </p:contentPart>
          </mc:Choice>
          <mc:Fallback xmlns="">
            <p:pic>
              <p:nvPicPr>
                <p:cNvPr id="4131" name="Ink 4130">
                  <a:extLst>
                    <a:ext uri="{FF2B5EF4-FFF2-40B4-BE49-F238E27FC236}">
                      <a16:creationId xmlns:a16="http://schemas.microsoft.com/office/drawing/2014/main" id="{49F7CED6-81A7-A44A-AA95-E29B9C5D8582}"/>
                    </a:ext>
                  </a:extLst>
                </p:cNvPr>
                <p:cNvPicPr/>
                <p:nvPr/>
              </p:nvPicPr>
              <p:blipFill>
                <a:blip r:embed="rId69"/>
                <a:stretch>
                  <a:fillRect/>
                </a:stretch>
              </p:blipFill>
              <p:spPr>
                <a:xfrm>
                  <a:off x="6446852" y="3386802"/>
                  <a:ext cx="18756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32" name="Ink 4131">
                  <a:extLst>
                    <a:ext uri="{FF2B5EF4-FFF2-40B4-BE49-F238E27FC236}">
                      <a16:creationId xmlns:a16="http://schemas.microsoft.com/office/drawing/2014/main" id="{49863D7E-3FFB-3041-98A4-7AC890CAF23F}"/>
                    </a:ext>
                  </a:extLst>
                </p14:cNvPr>
                <p14:cNvContentPartPr/>
                <p14:nvPr/>
              </p14:nvContentPartPr>
              <p14:xfrm>
                <a:off x="6699932" y="3170442"/>
                <a:ext cx="155160" cy="429480"/>
              </p14:xfrm>
            </p:contentPart>
          </mc:Choice>
          <mc:Fallback xmlns="">
            <p:pic>
              <p:nvPicPr>
                <p:cNvPr id="4132" name="Ink 4131">
                  <a:extLst>
                    <a:ext uri="{FF2B5EF4-FFF2-40B4-BE49-F238E27FC236}">
                      <a16:creationId xmlns:a16="http://schemas.microsoft.com/office/drawing/2014/main" id="{49863D7E-3FFB-3041-98A4-7AC890CAF23F}"/>
                    </a:ext>
                  </a:extLst>
                </p:cNvPr>
                <p:cNvPicPr/>
                <p:nvPr/>
              </p:nvPicPr>
              <p:blipFill>
                <a:blip r:embed="rId71"/>
                <a:stretch>
                  <a:fillRect/>
                </a:stretch>
              </p:blipFill>
              <p:spPr>
                <a:xfrm>
                  <a:off x="6664292" y="3134802"/>
                  <a:ext cx="22680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134" name="Ink 4133">
                  <a:extLst>
                    <a:ext uri="{FF2B5EF4-FFF2-40B4-BE49-F238E27FC236}">
                      <a16:creationId xmlns:a16="http://schemas.microsoft.com/office/drawing/2014/main" id="{0CC38B0D-3952-7B4A-911B-01F9B1C1EFC0}"/>
                    </a:ext>
                  </a:extLst>
                </p14:cNvPr>
                <p14:cNvContentPartPr/>
                <p14:nvPr/>
              </p14:nvContentPartPr>
              <p14:xfrm>
                <a:off x="6958772" y="3224442"/>
                <a:ext cx="141840" cy="424080"/>
              </p14:xfrm>
            </p:contentPart>
          </mc:Choice>
          <mc:Fallback xmlns="">
            <p:pic>
              <p:nvPicPr>
                <p:cNvPr id="4134" name="Ink 4133">
                  <a:extLst>
                    <a:ext uri="{FF2B5EF4-FFF2-40B4-BE49-F238E27FC236}">
                      <a16:creationId xmlns:a16="http://schemas.microsoft.com/office/drawing/2014/main" id="{0CC38B0D-3952-7B4A-911B-01F9B1C1EFC0}"/>
                    </a:ext>
                  </a:extLst>
                </p:cNvPr>
                <p:cNvPicPr/>
                <p:nvPr/>
              </p:nvPicPr>
              <p:blipFill>
                <a:blip r:embed="rId73"/>
                <a:stretch>
                  <a:fillRect/>
                </a:stretch>
              </p:blipFill>
              <p:spPr>
                <a:xfrm>
                  <a:off x="6922772" y="3188442"/>
                  <a:ext cx="213480" cy="4957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136" name="Ink 4135">
                  <a:extLst>
                    <a:ext uri="{FF2B5EF4-FFF2-40B4-BE49-F238E27FC236}">
                      <a16:creationId xmlns:a16="http://schemas.microsoft.com/office/drawing/2014/main" id="{0D0AB7CB-523F-B048-9352-319ACA1E7675}"/>
                    </a:ext>
                  </a:extLst>
                </p14:cNvPr>
                <p14:cNvContentPartPr/>
                <p14:nvPr/>
              </p14:nvContentPartPr>
              <p14:xfrm>
                <a:off x="7010972" y="3393642"/>
                <a:ext cx="79560" cy="16200"/>
              </p14:xfrm>
            </p:contentPart>
          </mc:Choice>
          <mc:Fallback xmlns="">
            <p:pic>
              <p:nvPicPr>
                <p:cNvPr id="4136" name="Ink 4135">
                  <a:extLst>
                    <a:ext uri="{FF2B5EF4-FFF2-40B4-BE49-F238E27FC236}">
                      <a16:creationId xmlns:a16="http://schemas.microsoft.com/office/drawing/2014/main" id="{0D0AB7CB-523F-B048-9352-319ACA1E7675}"/>
                    </a:ext>
                  </a:extLst>
                </p:cNvPr>
                <p:cNvPicPr/>
                <p:nvPr/>
              </p:nvPicPr>
              <p:blipFill>
                <a:blip r:embed="rId75"/>
                <a:stretch>
                  <a:fillRect/>
                </a:stretch>
              </p:blipFill>
              <p:spPr>
                <a:xfrm>
                  <a:off x="6975332" y="3357642"/>
                  <a:ext cx="1512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138" name="Ink 4137">
                  <a:extLst>
                    <a:ext uri="{FF2B5EF4-FFF2-40B4-BE49-F238E27FC236}">
                      <a16:creationId xmlns:a16="http://schemas.microsoft.com/office/drawing/2014/main" id="{1F44E3E4-4A56-224E-9E70-D9F14362DDBA}"/>
                    </a:ext>
                  </a:extLst>
                </p14:cNvPr>
                <p14:cNvContentPartPr/>
                <p14:nvPr/>
              </p14:nvContentPartPr>
              <p14:xfrm>
                <a:off x="6973172" y="3179082"/>
                <a:ext cx="192600" cy="34560"/>
              </p14:xfrm>
            </p:contentPart>
          </mc:Choice>
          <mc:Fallback xmlns="">
            <p:pic>
              <p:nvPicPr>
                <p:cNvPr id="4138" name="Ink 4137">
                  <a:extLst>
                    <a:ext uri="{FF2B5EF4-FFF2-40B4-BE49-F238E27FC236}">
                      <a16:creationId xmlns:a16="http://schemas.microsoft.com/office/drawing/2014/main" id="{1F44E3E4-4A56-224E-9E70-D9F14362DDBA}"/>
                    </a:ext>
                  </a:extLst>
                </p:cNvPr>
                <p:cNvPicPr/>
                <p:nvPr/>
              </p:nvPicPr>
              <p:blipFill>
                <a:blip r:embed="rId77"/>
                <a:stretch>
                  <a:fillRect/>
                </a:stretch>
              </p:blipFill>
              <p:spPr>
                <a:xfrm>
                  <a:off x="6937532" y="3143442"/>
                  <a:ext cx="264240" cy="106200"/>
                </a:xfrm>
                <a:prstGeom prst="rect">
                  <a:avLst/>
                </a:prstGeom>
              </p:spPr>
            </p:pic>
          </mc:Fallback>
        </mc:AlternateContent>
      </p:grpSp>
      <p:grpSp>
        <p:nvGrpSpPr>
          <p:cNvPr id="4144" name="Group 4143">
            <a:extLst>
              <a:ext uri="{FF2B5EF4-FFF2-40B4-BE49-F238E27FC236}">
                <a16:creationId xmlns:a16="http://schemas.microsoft.com/office/drawing/2014/main" id="{72BFFBAF-6CDC-E649-8F92-5A2A4464AE79}"/>
              </a:ext>
            </a:extLst>
          </p:cNvPr>
          <p:cNvGrpSpPr/>
          <p:nvPr/>
        </p:nvGrpSpPr>
        <p:grpSpPr>
          <a:xfrm>
            <a:off x="5081372" y="3055602"/>
            <a:ext cx="610560" cy="528480"/>
            <a:chOff x="5081372" y="3055602"/>
            <a:chExt cx="610560" cy="528480"/>
          </a:xfrm>
        </p:grpSpPr>
        <mc:AlternateContent xmlns:mc="http://schemas.openxmlformats.org/markup-compatibility/2006" xmlns:p14="http://schemas.microsoft.com/office/powerpoint/2010/main">
          <mc:Choice Requires="p14">
            <p:contentPart p14:bwMode="auto" r:id="rId78">
              <p14:nvContentPartPr>
                <p14:cNvPr id="4142" name="Ink 4141">
                  <a:extLst>
                    <a:ext uri="{FF2B5EF4-FFF2-40B4-BE49-F238E27FC236}">
                      <a16:creationId xmlns:a16="http://schemas.microsoft.com/office/drawing/2014/main" id="{A8AB685C-947F-3542-A208-AE4D0013DDE7}"/>
                    </a:ext>
                  </a:extLst>
                </p14:cNvPr>
                <p14:cNvContentPartPr/>
                <p14:nvPr/>
              </p14:nvContentPartPr>
              <p14:xfrm>
                <a:off x="5157692" y="3055602"/>
                <a:ext cx="416520" cy="528480"/>
              </p14:xfrm>
            </p:contentPart>
          </mc:Choice>
          <mc:Fallback xmlns="">
            <p:pic>
              <p:nvPicPr>
                <p:cNvPr id="4142" name="Ink 4141">
                  <a:extLst>
                    <a:ext uri="{FF2B5EF4-FFF2-40B4-BE49-F238E27FC236}">
                      <a16:creationId xmlns:a16="http://schemas.microsoft.com/office/drawing/2014/main" id="{A8AB685C-947F-3542-A208-AE4D0013DDE7}"/>
                    </a:ext>
                  </a:extLst>
                </p:cNvPr>
                <p:cNvPicPr/>
                <p:nvPr/>
              </p:nvPicPr>
              <p:blipFill>
                <a:blip r:embed="rId79"/>
                <a:stretch>
                  <a:fillRect/>
                </a:stretch>
              </p:blipFill>
              <p:spPr>
                <a:xfrm>
                  <a:off x="5122052" y="3019962"/>
                  <a:ext cx="488160" cy="600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143" name="Ink 4142">
                  <a:extLst>
                    <a:ext uri="{FF2B5EF4-FFF2-40B4-BE49-F238E27FC236}">
                      <a16:creationId xmlns:a16="http://schemas.microsoft.com/office/drawing/2014/main" id="{703358EE-2F53-6A48-9F45-F25B2327C009}"/>
                    </a:ext>
                  </a:extLst>
                </p14:cNvPr>
                <p14:cNvContentPartPr/>
                <p14:nvPr/>
              </p14:nvContentPartPr>
              <p14:xfrm>
                <a:off x="5081372" y="3094842"/>
                <a:ext cx="610560" cy="450720"/>
              </p14:xfrm>
            </p:contentPart>
          </mc:Choice>
          <mc:Fallback xmlns="">
            <p:pic>
              <p:nvPicPr>
                <p:cNvPr id="4143" name="Ink 4142">
                  <a:extLst>
                    <a:ext uri="{FF2B5EF4-FFF2-40B4-BE49-F238E27FC236}">
                      <a16:creationId xmlns:a16="http://schemas.microsoft.com/office/drawing/2014/main" id="{703358EE-2F53-6A48-9F45-F25B2327C009}"/>
                    </a:ext>
                  </a:extLst>
                </p:cNvPr>
                <p:cNvPicPr/>
                <p:nvPr/>
              </p:nvPicPr>
              <p:blipFill>
                <a:blip r:embed="rId81"/>
                <a:stretch>
                  <a:fillRect/>
                </a:stretch>
              </p:blipFill>
              <p:spPr>
                <a:xfrm>
                  <a:off x="5045372" y="3058842"/>
                  <a:ext cx="682200" cy="522360"/>
                </a:xfrm>
                <a:prstGeom prst="rect">
                  <a:avLst/>
                </a:prstGeom>
              </p:spPr>
            </p:pic>
          </mc:Fallback>
        </mc:AlternateContent>
      </p:grpSp>
      <p:grpSp>
        <p:nvGrpSpPr>
          <p:cNvPr id="4156" name="Group 4155">
            <a:extLst>
              <a:ext uri="{FF2B5EF4-FFF2-40B4-BE49-F238E27FC236}">
                <a16:creationId xmlns:a16="http://schemas.microsoft.com/office/drawing/2014/main" id="{3308FBCB-C3DA-1E44-80D7-7058891D8E1C}"/>
              </a:ext>
            </a:extLst>
          </p:cNvPr>
          <p:cNvGrpSpPr/>
          <p:nvPr/>
        </p:nvGrpSpPr>
        <p:grpSpPr>
          <a:xfrm>
            <a:off x="6330563" y="3809669"/>
            <a:ext cx="745200" cy="1248120"/>
            <a:chOff x="6330563" y="3809669"/>
            <a:chExt cx="745200" cy="1248120"/>
          </a:xfrm>
        </p:grpSpPr>
        <mc:AlternateContent xmlns:mc="http://schemas.openxmlformats.org/markup-compatibility/2006" xmlns:p14="http://schemas.microsoft.com/office/powerpoint/2010/main">
          <mc:Choice Requires="p14">
            <p:contentPart p14:bwMode="auto" r:id="rId82">
              <p14:nvContentPartPr>
                <p14:cNvPr id="4148" name="Ink 4147">
                  <a:extLst>
                    <a:ext uri="{FF2B5EF4-FFF2-40B4-BE49-F238E27FC236}">
                      <a16:creationId xmlns:a16="http://schemas.microsoft.com/office/drawing/2014/main" id="{92AF0869-C4BC-4F4F-8A11-8458E75FB532}"/>
                    </a:ext>
                  </a:extLst>
                </p14:cNvPr>
                <p14:cNvContentPartPr/>
                <p14:nvPr/>
              </p14:nvContentPartPr>
              <p14:xfrm>
                <a:off x="6576083" y="4393589"/>
                <a:ext cx="326880" cy="452160"/>
              </p14:xfrm>
            </p:contentPart>
          </mc:Choice>
          <mc:Fallback xmlns="">
            <p:pic>
              <p:nvPicPr>
                <p:cNvPr id="4148" name="Ink 4147">
                  <a:extLst>
                    <a:ext uri="{FF2B5EF4-FFF2-40B4-BE49-F238E27FC236}">
                      <a16:creationId xmlns:a16="http://schemas.microsoft.com/office/drawing/2014/main" id="{92AF0869-C4BC-4F4F-8A11-8458E75FB532}"/>
                    </a:ext>
                  </a:extLst>
                </p:cNvPr>
                <p:cNvPicPr/>
                <p:nvPr/>
              </p:nvPicPr>
              <p:blipFill>
                <a:blip r:embed="rId83"/>
                <a:stretch>
                  <a:fillRect/>
                </a:stretch>
              </p:blipFill>
              <p:spPr>
                <a:xfrm>
                  <a:off x="6540083" y="4357589"/>
                  <a:ext cx="398520" cy="523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149" name="Ink 4148">
                  <a:extLst>
                    <a:ext uri="{FF2B5EF4-FFF2-40B4-BE49-F238E27FC236}">
                      <a16:creationId xmlns:a16="http://schemas.microsoft.com/office/drawing/2014/main" id="{200CFBBD-4DF7-904D-947B-A2C6CB7B16DE}"/>
                    </a:ext>
                  </a:extLst>
                </p14:cNvPr>
                <p14:cNvContentPartPr/>
                <p14:nvPr/>
              </p14:nvContentPartPr>
              <p14:xfrm>
                <a:off x="6616043" y="4656389"/>
                <a:ext cx="189720" cy="360"/>
              </p14:xfrm>
            </p:contentPart>
          </mc:Choice>
          <mc:Fallback xmlns="">
            <p:pic>
              <p:nvPicPr>
                <p:cNvPr id="4149" name="Ink 4148">
                  <a:extLst>
                    <a:ext uri="{FF2B5EF4-FFF2-40B4-BE49-F238E27FC236}">
                      <a16:creationId xmlns:a16="http://schemas.microsoft.com/office/drawing/2014/main" id="{200CFBBD-4DF7-904D-947B-A2C6CB7B16DE}"/>
                    </a:ext>
                  </a:extLst>
                </p:cNvPr>
                <p:cNvPicPr/>
                <p:nvPr/>
              </p:nvPicPr>
              <p:blipFill>
                <a:blip r:embed="rId85"/>
                <a:stretch>
                  <a:fillRect/>
                </a:stretch>
              </p:blipFill>
              <p:spPr>
                <a:xfrm>
                  <a:off x="6580043" y="4620749"/>
                  <a:ext cx="2613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151" name="Ink 4150">
                  <a:extLst>
                    <a:ext uri="{FF2B5EF4-FFF2-40B4-BE49-F238E27FC236}">
                      <a16:creationId xmlns:a16="http://schemas.microsoft.com/office/drawing/2014/main" id="{981F89AD-61AD-E341-8DF5-30207087B54A}"/>
                    </a:ext>
                  </a:extLst>
                </p14:cNvPr>
                <p14:cNvContentPartPr/>
                <p14:nvPr/>
              </p14:nvContentPartPr>
              <p14:xfrm>
                <a:off x="6330563" y="4213229"/>
                <a:ext cx="745200" cy="844560"/>
              </p14:xfrm>
            </p:contentPart>
          </mc:Choice>
          <mc:Fallback xmlns="">
            <p:pic>
              <p:nvPicPr>
                <p:cNvPr id="4151" name="Ink 4150">
                  <a:extLst>
                    <a:ext uri="{FF2B5EF4-FFF2-40B4-BE49-F238E27FC236}">
                      <a16:creationId xmlns:a16="http://schemas.microsoft.com/office/drawing/2014/main" id="{981F89AD-61AD-E341-8DF5-30207087B54A}"/>
                    </a:ext>
                  </a:extLst>
                </p:cNvPr>
                <p:cNvPicPr/>
                <p:nvPr/>
              </p:nvPicPr>
              <p:blipFill>
                <a:blip r:embed="rId87"/>
                <a:stretch>
                  <a:fillRect/>
                </a:stretch>
              </p:blipFill>
              <p:spPr>
                <a:xfrm>
                  <a:off x="6294563" y="4177229"/>
                  <a:ext cx="816840" cy="9162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4153" name="Ink 4152">
                  <a:extLst>
                    <a:ext uri="{FF2B5EF4-FFF2-40B4-BE49-F238E27FC236}">
                      <a16:creationId xmlns:a16="http://schemas.microsoft.com/office/drawing/2014/main" id="{EC20ACD8-1B6A-F741-9FD9-207E09F6B874}"/>
                    </a:ext>
                  </a:extLst>
                </p14:cNvPr>
                <p14:cNvContentPartPr/>
                <p14:nvPr/>
              </p14:nvContentPartPr>
              <p14:xfrm>
                <a:off x="6620363" y="3886349"/>
                <a:ext cx="24840" cy="284760"/>
              </p14:xfrm>
            </p:contentPart>
          </mc:Choice>
          <mc:Fallback xmlns="">
            <p:pic>
              <p:nvPicPr>
                <p:cNvPr id="4153" name="Ink 4152">
                  <a:extLst>
                    <a:ext uri="{FF2B5EF4-FFF2-40B4-BE49-F238E27FC236}">
                      <a16:creationId xmlns:a16="http://schemas.microsoft.com/office/drawing/2014/main" id="{EC20ACD8-1B6A-F741-9FD9-207E09F6B874}"/>
                    </a:ext>
                  </a:extLst>
                </p:cNvPr>
                <p:cNvPicPr/>
                <p:nvPr/>
              </p:nvPicPr>
              <p:blipFill>
                <a:blip r:embed="rId89"/>
                <a:stretch>
                  <a:fillRect/>
                </a:stretch>
              </p:blipFill>
              <p:spPr>
                <a:xfrm>
                  <a:off x="6584723" y="3850349"/>
                  <a:ext cx="9648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4155" name="Ink 4154">
                  <a:extLst>
                    <a:ext uri="{FF2B5EF4-FFF2-40B4-BE49-F238E27FC236}">
                      <a16:creationId xmlns:a16="http://schemas.microsoft.com/office/drawing/2014/main" id="{D02BAED8-C755-7741-8B87-D13565D1674E}"/>
                    </a:ext>
                  </a:extLst>
                </p14:cNvPr>
                <p14:cNvContentPartPr/>
                <p14:nvPr/>
              </p14:nvContentPartPr>
              <p14:xfrm>
                <a:off x="6459083" y="3809669"/>
                <a:ext cx="355680" cy="20520"/>
              </p14:xfrm>
            </p:contentPart>
          </mc:Choice>
          <mc:Fallback xmlns="">
            <p:pic>
              <p:nvPicPr>
                <p:cNvPr id="4155" name="Ink 4154">
                  <a:extLst>
                    <a:ext uri="{FF2B5EF4-FFF2-40B4-BE49-F238E27FC236}">
                      <a16:creationId xmlns:a16="http://schemas.microsoft.com/office/drawing/2014/main" id="{D02BAED8-C755-7741-8B87-D13565D1674E}"/>
                    </a:ext>
                  </a:extLst>
                </p:cNvPr>
                <p:cNvPicPr/>
                <p:nvPr/>
              </p:nvPicPr>
              <p:blipFill>
                <a:blip r:embed="rId91"/>
                <a:stretch>
                  <a:fillRect/>
                </a:stretch>
              </p:blipFill>
              <p:spPr>
                <a:xfrm>
                  <a:off x="6423443" y="3773669"/>
                  <a:ext cx="427320" cy="92160"/>
                </a:xfrm>
                <a:prstGeom prst="rect">
                  <a:avLst/>
                </a:prstGeom>
              </p:spPr>
            </p:pic>
          </mc:Fallback>
        </mc:AlternateContent>
      </p:grpSp>
      <p:grpSp>
        <p:nvGrpSpPr>
          <p:cNvPr id="4159" name="Group 4158">
            <a:extLst>
              <a:ext uri="{FF2B5EF4-FFF2-40B4-BE49-F238E27FC236}">
                <a16:creationId xmlns:a16="http://schemas.microsoft.com/office/drawing/2014/main" id="{4CD6FA4F-A412-0B4A-AA4B-9F585C6BF7E8}"/>
              </a:ext>
            </a:extLst>
          </p:cNvPr>
          <p:cNvGrpSpPr/>
          <p:nvPr/>
        </p:nvGrpSpPr>
        <p:grpSpPr>
          <a:xfrm>
            <a:off x="5343443" y="3954389"/>
            <a:ext cx="467640" cy="355320"/>
            <a:chOff x="5343443" y="3954389"/>
            <a:chExt cx="467640" cy="355320"/>
          </a:xfrm>
        </p:grpSpPr>
        <mc:AlternateContent xmlns:mc="http://schemas.openxmlformats.org/markup-compatibility/2006" xmlns:p14="http://schemas.microsoft.com/office/powerpoint/2010/main">
          <mc:Choice Requires="p14">
            <p:contentPart p14:bwMode="auto" r:id="rId92">
              <p14:nvContentPartPr>
                <p14:cNvPr id="4157" name="Ink 4156">
                  <a:extLst>
                    <a:ext uri="{FF2B5EF4-FFF2-40B4-BE49-F238E27FC236}">
                      <a16:creationId xmlns:a16="http://schemas.microsoft.com/office/drawing/2014/main" id="{FB027B93-8DB2-F94D-80F9-2317051B5829}"/>
                    </a:ext>
                  </a:extLst>
                </p14:cNvPr>
                <p14:cNvContentPartPr/>
                <p14:nvPr/>
              </p14:nvContentPartPr>
              <p14:xfrm>
                <a:off x="5343443" y="3954389"/>
                <a:ext cx="164880" cy="154800"/>
              </p14:xfrm>
            </p:contentPart>
          </mc:Choice>
          <mc:Fallback xmlns="">
            <p:pic>
              <p:nvPicPr>
                <p:cNvPr id="4157" name="Ink 4156">
                  <a:extLst>
                    <a:ext uri="{FF2B5EF4-FFF2-40B4-BE49-F238E27FC236}">
                      <a16:creationId xmlns:a16="http://schemas.microsoft.com/office/drawing/2014/main" id="{FB027B93-8DB2-F94D-80F9-2317051B5829}"/>
                    </a:ext>
                  </a:extLst>
                </p:cNvPr>
                <p:cNvPicPr/>
                <p:nvPr/>
              </p:nvPicPr>
              <p:blipFill>
                <a:blip r:embed="rId93"/>
                <a:stretch>
                  <a:fillRect/>
                </a:stretch>
              </p:blipFill>
              <p:spPr>
                <a:xfrm>
                  <a:off x="5307443" y="3918749"/>
                  <a:ext cx="2365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4158" name="Ink 4157">
                  <a:extLst>
                    <a:ext uri="{FF2B5EF4-FFF2-40B4-BE49-F238E27FC236}">
                      <a16:creationId xmlns:a16="http://schemas.microsoft.com/office/drawing/2014/main" id="{502A94A3-B234-BC48-86EF-CB6CF8C54B6A}"/>
                    </a:ext>
                  </a:extLst>
                </p14:cNvPr>
                <p14:cNvContentPartPr/>
                <p14:nvPr/>
              </p14:nvContentPartPr>
              <p14:xfrm>
                <a:off x="5621363" y="4144109"/>
                <a:ext cx="189720" cy="165600"/>
              </p14:xfrm>
            </p:contentPart>
          </mc:Choice>
          <mc:Fallback xmlns="">
            <p:pic>
              <p:nvPicPr>
                <p:cNvPr id="4158" name="Ink 4157">
                  <a:extLst>
                    <a:ext uri="{FF2B5EF4-FFF2-40B4-BE49-F238E27FC236}">
                      <a16:creationId xmlns:a16="http://schemas.microsoft.com/office/drawing/2014/main" id="{502A94A3-B234-BC48-86EF-CB6CF8C54B6A}"/>
                    </a:ext>
                  </a:extLst>
                </p:cNvPr>
                <p:cNvPicPr/>
                <p:nvPr/>
              </p:nvPicPr>
              <p:blipFill>
                <a:blip r:embed="rId95"/>
                <a:stretch>
                  <a:fillRect/>
                </a:stretch>
              </p:blipFill>
              <p:spPr>
                <a:xfrm>
                  <a:off x="5585723" y="4108469"/>
                  <a:ext cx="261360" cy="237240"/>
                </a:xfrm>
                <a:prstGeom prst="rect">
                  <a:avLst/>
                </a:prstGeom>
              </p:spPr>
            </p:pic>
          </mc:Fallback>
        </mc:AlternateContent>
      </p:grpSp>
      <p:grpSp>
        <p:nvGrpSpPr>
          <p:cNvPr id="4163" name="Group 4162">
            <a:extLst>
              <a:ext uri="{FF2B5EF4-FFF2-40B4-BE49-F238E27FC236}">
                <a16:creationId xmlns:a16="http://schemas.microsoft.com/office/drawing/2014/main" id="{01D60138-C57D-B648-98B6-39B6926AABA4}"/>
              </a:ext>
            </a:extLst>
          </p:cNvPr>
          <p:cNvGrpSpPr/>
          <p:nvPr/>
        </p:nvGrpSpPr>
        <p:grpSpPr>
          <a:xfrm>
            <a:off x="5345243" y="4496549"/>
            <a:ext cx="435240" cy="321480"/>
            <a:chOff x="5345243" y="4496549"/>
            <a:chExt cx="435240" cy="321480"/>
          </a:xfrm>
        </p:grpSpPr>
        <mc:AlternateContent xmlns:mc="http://schemas.openxmlformats.org/markup-compatibility/2006" xmlns:p14="http://schemas.microsoft.com/office/powerpoint/2010/main">
          <mc:Choice Requires="p14">
            <p:contentPart p14:bwMode="auto" r:id="rId96">
              <p14:nvContentPartPr>
                <p14:cNvPr id="4160" name="Ink 4159">
                  <a:extLst>
                    <a:ext uri="{FF2B5EF4-FFF2-40B4-BE49-F238E27FC236}">
                      <a16:creationId xmlns:a16="http://schemas.microsoft.com/office/drawing/2014/main" id="{2E501116-D65A-2948-BB87-E92A4E986E53}"/>
                    </a:ext>
                  </a:extLst>
                </p14:cNvPr>
                <p14:cNvContentPartPr/>
                <p14:nvPr/>
              </p14:nvContentPartPr>
              <p14:xfrm>
                <a:off x="5403923" y="4496549"/>
                <a:ext cx="179280" cy="65520"/>
              </p14:xfrm>
            </p:contentPart>
          </mc:Choice>
          <mc:Fallback xmlns="">
            <p:pic>
              <p:nvPicPr>
                <p:cNvPr id="4160" name="Ink 4159">
                  <a:extLst>
                    <a:ext uri="{FF2B5EF4-FFF2-40B4-BE49-F238E27FC236}">
                      <a16:creationId xmlns:a16="http://schemas.microsoft.com/office/drawing/2014/main" id="{2E501116-D65A-2948-BB87-E92A4E986E53}"/>
                    </a:ext>
                  </a:extLst>
                </p:cNvPr>
                <p:cNvPicPr/>
                <p:nvPr/>
              </p:nvPicPr>
              <p:blipFill>
                <a:blip r:embed="rId97"/>
                <a:stretch>
                  <a:fillRect/>
                </a:stretch>
              </p:blipFill>
              <p:spPr>
                <a:xfrm>
                  <a:off x="5367923" y="4460549"/>
                  <a:ext cx="2509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4161" name="Ink 4160">
                  <a:extLst>
                    <a:ext uri="{FF2B5EF4-FFF2-40B4-BE49-F238E27FC236}">
                      <a16:creationId xmlns:a16="http://schemas.microsoft.com/office/drawing/2014/main" id="{FD338975-CFB9-5A49-9257-F6208C3C3817}"/>
                    </a:ext>
                  </a:extLst>
                </p14:cNvPr>
                <p14:cNvContentPartPr/>
                <p14:nvPr/>
              </p14:nvContentPartPr>
              <p14:xfrm>
                <a:off x="5345243" y="4751069"/>
                <a:ext cx="176400" cy="66960"/>
              </p14:xfrm>
            </p:contentPart>
          </mc:Choice>
          <mc:Fallback xmlns="">
            <p:pic>
              <p:nvPicPr>
                <p:cNvPr id="4161" name="Ink 4160">
                  <a:extLst>
                    <a:ext uri="{FF2B5EF4-FFF2-40B4-BE49-F238E27FC236}">
                      <a16:creationId xmlns:a16="http://schemas.microsoft.com/office/drawing/2014/main" id="{FD338975-CFB9-5A49-9257-F6208C3C3817}"/>
                    </a:ext>
                  </a:extLst>
                </p:cNvPr>
                <p:cNvPicPr/>
                <p:nvPr/>
              </p:nvPicPr>
              <p:blipFill>
                <a:blip r:embed="rId99"/>
                <a:stretch>
                  <a:fillRect/>
                </a:stretch>
              </p:blipFill>
              <p:spPr>
                <a:xfrm>
                  <a:off x="5309243" y="4715069"/>
                  <a:ext cx="2480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4162" name="Ink 4161">
                  <a:extLst>
                    <a:ext uri="{FF2B5EF4-FFF2-40B4-BE49-F238E27FC236}">
                      <a16:creationId xmlns:a16="http://schemas.microsoft.com/office/drawing/2014/main" id="{D6D32265-57E1-684F-86BE-1BE33D40F1D9}"/>
                    </a:ext>
                  </a:extLst>
                </p14:cNvPr>
                <p14:cNvContentPartPr/>
                <p14:nvPr/>
              </p14:nvContentPartPr>
              <p14:xfrm>
                <a:off x="5693363" y="4568909"/>
                <a:ext cx="87120" cy="193680"/>
              </p14:xfrm>
            </p:contentPart>
          </mc:Choice>
          <mc:Fallback xmlns="">
            <p:pic>
              <p:nvPicPr>
                <p:cNvPr id="4162" name="Ink 4161">
                  <a:extLst>
                    <a:ext uri="{FF2B5EF4-FFF2-40B4-BE49-F238E27FC236}">
                      <a16:creationId xmlns:a16="http://schemas.microsoft.com/office/drawing/2014/main" id="{D6D32265-57E1-684F-86BE-1BE33D40F1D9}"/>
                    </a:ext>
                  </a:extLst>
                </p:cNvPr>
                <p:cNvPicPr/>
                <p:nvPr/>
              </p:nvPicPr>
              <p:blipFill>
                <a:blip r:embed="rId101"/>
                <a:stretch>
                  <a:fillRect/>
                </a:stretch>
              </p:blipFill>
              <p:spPr>
                <a:xfrm>
                  <a:off x="5657723" y="4532909"/>
                  <a:ext cx="158760" cy="265320"/>
                </a:xfrm>
                <a:prstGeom prst="rect">
                  <a:avLst/>
                </a:prstGeom>
              </p:spPr>
            </p:pic>
          </mc:Fallback>
        </mc:AlternateContent>
      </p:grpSp>
      <p:grpSp>
        <p:nvGrpSpPr>
          <p:cNvPr id="4168" name="Group 4167">
            <a:extLst>
              <a:ext uri="{FF2B5EF4-FFF2-40B4-BE49-F238E27FC236}">
                <a16:creationId xmlns:a16="http://schemas.microsoft.com/office/drawing/2014/main" id="{EDFD0CA9-4350-D74F-BA37-C343B0964F6E}"/>
              </a:ext>
            </a:extLst>
          </p:cNvPr>
          <p:cNvGrpSpPr/>
          <p:nvPr/>
        </p:nvGrpSpPr>
        <p:grpSpPr>
          <a:xfrm>
            <a:off x="5340563" y="4929629"/>
            <a:ext cx="514080" cy="342720"/>
            <a:chOff x="5340563" y="4929629"/>
            <a:chExt cx="514080" cy="342720"/>
          </a:xfrm>
        </p:grpSpPr>
        <mc:AlternateContent xmlns:mc="http://schemas.openxmlformats.org/markup-compatibility/2006" xmlns:p14="http://schemas.microsoft.com/office/powerpoint/2010/main">
          <mc:Choice Requires="p14">
            <p:contentPart p14:bwMode="auto" r:id="rId102">
              <p14:nvContentPartPr>
                <p14:cNvPr id="4164" name="Ink 4163">
                  <a:extLst>
                    <a:ext uri="{FF2B5EF4-FFF2-40B4-BE49-F238E27FC236}">
                      <a16:creationId xmlns:a16="http://schemas.microsoft.com/office/drawing/2014/main" id="{5E9E62D3-A6B6-8943-B2BF-D5DDCD673CC4}"/>
                    </a:ext>
                  </a:extLst>
                </p14:cNvPr>
                <p14:cNvContentPartPr/>
                <p14:nvPr/>
              </p14:nvContentPartPr>
              <p14:xfrm>
                <a:off x="5442803" y="4956629"/>
                <a:ext cx="137880" cy="100800"/>
              </p14:xfrm>
            </p:contentPart>
          </mc:Choice>
          <mc:Fallback xmlns="">
            <p:pic>
              <p:nvPicPr>
                <p:cNvPr id="4164" name="Ink 4163">
                  <a:extLst>
                    <a:ext uri="{FF2B5EF4-FFF2-40B4-BE49-F238E27FC236}">
                      <a16:creationId xmlns:a16="http://schemas.microsoft.com/office/drawing/2014/main" id="{5E9E62D3-A6B6-8943-B2BF-D5DDCD673CC4}"/>
                    </a:ext>
                  </a:extLst>
                </p:cNvPr>
                <p:cNvPicPr/>
                <p:nvPr/>
              </p:nvPicPr>
              <p:blipFill>
                <a:blip r:embed="rId103"/>
                <a:stretch>
                  <a:fillRect/>
                </a:stretch>
              </p:blipFill>
              <p:spPr>
                <a:xfrm>
                  <a:off x="5406803" y="4920629"/>
                  <a:ext cx="2095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4165" name="Ink 4164">
                  <a:extLst>
                    <a:ext uri="{FF2B5EF4-FFF2-40B4-BE49-F238E27FC236}">
                      <a16:creationId xmlns:a16="http://schemas.microsoft.com/office/drawing/2014/main" id="{EC5E9888-9BDE-DC46-9E79-1F5A6EDE26B7}"/>
                    </a:ext>
                  </a:extLst>
                </p14:cNvPr>
                <p14:cNvContentPartPr/>
                <p14:nvPr/>
              </p14:nvContentPartPr>
              <p14:xfrm>
                <a:off x="5340563" y="5177309"/>
                <a:ext cx="142920" cy="95040"/>
              </p14:xfrm>
            </p:contentPart>
          </mc:Choice>
          <mc:Fallback xmlns="">
            <p:pic>
              <p:nvPicPr>
                <p:cNvPr id="4165" name="Ink 4164">
                  <a:extLst>
                    <a:ext uri="{FF2B5EF4-FFF2-40B4-BE49-F238E27FC236}">
                      <a16:creationId xmlns:a16="http://schemas.microsoft.com/office/drawing/2014/main" id="{EC5E9888-9BDE-DC46-9E79-1F5A6EDE26B7}"/>
                    </a:ext>
                  </a:extLst>
                </p:cNvPr>
                <p:cNvPicPr/>
                <p:nvPr/>
              </p:nvPicPr>
              <p:blipFill>
                <a:blip r:embed="rId105"/>
                <a:stretch>
                  <a:fillRect/>
                </a:stretch>
              </p:blipFill>
              <p:spPr>
                <a:xfrm>
                  <a:off x="5304563" y="5141669"/>
                  <a:ext cx="21456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167" name="Ink 4166">
                  <a:extLst>
                    <a:ext uri="{FF2B5EF4-FFF2-40B4-BE49-F238E27FC236}">
                      <a16:creationId xmlns:a16="http://schemas.microsoft.com/office/drawing/2014/main" id="{32349D0A-2DEF-F745-BC65-C9A6B4E5448E}"/>
                    </a:ext>
                  </a:extLst>
                </p14:cNvPr>
                <p14:cNvContentPartPr/>
                <p14:nvPr/>
              </p14:nvContentPartPr>
              <p14:xfrm>
                <a:off x="5724323" y="4929629"/>
                <a:ext cx="130320" cy="122040"/>
              </p14:xfrm>
            </p:contentPart>
          </mc:Choice>
          <mc:Fallback xmlns="">
            <p:pic>
              <p:nvPicPr>
                <p:cNvPr id="4167" name="Ink 4166">
                  <a:extLst>
                    <a:ext uri="{FF2B5EF4-FFF2-40B4-BE49-F238E27FC236}">
                      <a16:creationId xmlns:a16="http://schemas.microsoft.com/office/drawing/2014/main" id="{32349D0A-2DEF-F745-BC65-C9A6B4E5448E}"/>
                    </a:ext>
                  </a:extLst>
                </p:cNvPr>
                <p:cNvPicPr/>
                <p:nvPr/>
              </p:nvPicPr>
              <p:blipFill>
                <a:blip r:embed="rId107"/>
                <a:stretch>
                  <a:fillRect/>
                </a:stretch>
              </p:blipFill>
              <p:spPr>
                <a:xfrm>
                  <a:off x="5688683" y="4893629"/>
                  <a:ext cx="201960" cy="193680"/>
                </a:xfrm>
                <a:prstGeom prst="rect">
                  <a:avLst/>
                </a:prstGeom>
              </p:spPr>
            </p:pic>
          </mc:Fallback>
        </mc:AlternateContent>
      </p:grpSp>
      <p:grpSp>
        <p:nvGrpSpPr>
          <p:cNvPr id="4171" name="Group 4170">
            <a:extLst>
              <a:ext uri="{FF2B5EF4-FFF2-40B4-BE49-F238E27FC236}">
                <a16:creationId xmlns:a16="http://schemas.microsoft.com/office/drawing/2014/main" id="{7AF15774-EB7C-AE4C-89F4-B45E06FEDD11}"/>
              </a:ext>
            </a:extLst>
          </p:cNvPr>
          <p:cNvGrpSpPr/>
          <p:nvPr/>
        </p:nvGrpSpPr>
        <p:grpSpPr>
          <a:xfrm>
            <a:off x="5335523" y="5208989"/>
            <a:ext cx="367920" cy="324720"/>
            <a:chOff x="5335523" y="5208989"/>
            <a:chExt cx="367920" cy="324720"/>
          </a:xfrm>
        </p:grpSpPr>
        <mc:AlternateContent xmlns:mc="http://schemas.openxmlformats.org/markup-compatibility/2006" xmlns:p14="http://schemas.microsoft.com/office/powerpoint/2010/main">
          <mc:Choice Requires="p14">
            <p:contentPart p14:bwMode="auto" r:id="rId108">
              <p14:nvContentPartPr>
                <p14:cNvPr id="4169" name="Ink 4168">
                  <a:extLst>
                    <a:ext uri="{FF2B5EF4-FFF2-40B4-BE49-F238E27FC236}">
                      <a16:creationId xmlns:a16="http://schemas.microsoft.com/office/drawing/2014/main" id="{9EA0A364-78EA-1849-A31E-0DE06F341A4F}"/>
                    </a:ext>
                  </a:extLst>
                </p14:cNvPr>
                <p14:cNvContentPartPr/>
                <p14:nvPr/>
              </p14:nvContentPartPr>
              <p14:xfrm>
                <a:off x="5335523" y="5414909"/>
                <a:ext cx="160920" cy="118800"/>
              </p14:xfrm>
            </p:contentPart>
          </mc:Choice>
          <mc:Fallback xmlns="">
            <p:pic>
              <p:nvPicPr>
                <p:cNvPr id="4169" name="Ink 4168">
                  <a:extLst>
                    <a:ext uri="{FF2B5EF4-FFF2-40B4-BE49-F238E27FC236}">
                      <a16:creationId xmlns:a16="http://schemas.microsoft.com/office/drawing/2014/main" id="{9EA0A364-78EA-1849-A31E-0DE06F341A4F}"/>
                    </a:ext>
                  </a:extLst>
                </p:cNvPr>
                <p:cNvPicPr/>
                <p:nvPr/>
              </p:nvPicPr>
              <p:blipFill>
                <a:blip r:embed="rId109"/>
                <a:stretch>
                  <a:fillRect/>
                </a:stretch>
              </p:blipFill>
              <p:spPr>
                <a:xfrm>
                  <a:off x="5299523" y="5378909"/>
                  <a:ext cx="23256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170" name="Ink 4169">
                  <a:extLst>
                    <a:ext uri="{FF2B5EF4-FFF2-40B4-BE49-F238E27FC236}">
                      <a16:creationId xmlns:a16="http://schemas.microsoft.com/office/drawing/2014/main" id="{F7043338-F7E7-8E48-940F-BD242C055A3D}"/>
                    </a:ext>
                  </a:extLst>
                </p14:cNvPr>
                <p14:cNvContentPartPr/>
                <p14:nvPr/>
              </p14:nvContentPartPr>
              <p14:xfrm>
                <a:off x="5621723" y="5208989"/>
                <a:ext cx="81720" cy="203040"/>
              </p14:xfrm>
            </p:contentPart>
          </mc:Choice>
          <mc:Fallback xmlns="">
            <p:pic>
              <p:nvPicPr>
                <p:cNvPr id="4170" name="Ink 4169">
                  <a:extLst>
                    <a:ext uri="{FF2B5EF4-FFF2-40B4-BE49-F238E27FC236}">
                      <a16:creationId xmlns:a16="http://schemas.microsoft.com/office/drawing/2014/main" id="{F7043338-F7E7-8E48-940F-BD242C055A3D}"/>
                    </a:ext>
                  </a:extLst>
                </p:cNvPr>
                <p:cNvPicPr/>
                <p:nvPr/>
              </p:nvPicPr>
              <p:blipFill>
                <a:blip r:embed="rId111"/>
                <a:stretch>
                  <a:fillRect/>
                </a:stretch>
              </p:blipFill>
              <p:spPr>
                <a:xfrm>
                  <a:off x="5585723" y="5172989"/>
                  <a:ext cx="153360" cy="274680"/>
                </a:xfrm>
                <a:prstGeom prst="rect">
                  <a:avLst/>
                </a:prstGeom>
              </p:spPr>
            </p:pic>
          </mc:Fallback>
        </mc:AlternateContent>
      </p:grpSp>
      <p:sp>
        <p:nvSpPr>
          <p:cNvPr id="4172" name="Rectangle 4171">
            <a:extLst>
              <a:ext uri="{FF2B5EF4-FFF2-40B4-BE49-F238E27FC236}">
                <a16:creationId xmlns:a16="http://schemas.microsoft.com/office/drawing/2014/main" id="{F3426A40-DCA3-0F47-8E9E-FE722718147F}"/>
              </a:ext>
            </a:extLst>
          </p:cNvPr>
          <p:cNvSpPr/>
          <p:nvPr/>
        </p:nvSpPr>
        <p:spPr>
          <a:xfrm>
            <a:off x="6330563" y="3749892"/>
            <a:ext cx="699129" cy="421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2" name="Straight Arrow Connector 141">
            <a:extLst>
              <a:ext uri="{FF2B5EF4-FFF2-40B4-BE49-F238E27FC236}">
                <a16:creationId xmlns:a16="http://schemas.microsoft.com/office/drawing/2014/main" id="{A0246896-92E5-524D-A43C-3538D68B5A00}"/>
              </a:ext>
            </a:extLst>
          </p:cNvPr>
          <p:cNvCxnSpPr/>
          <p:nvPr/>
        </p:nvCxnSpPr>
        <p:spPr>
          <a:xfrm>
            <a:off x="1357378" y="1287055"/>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43" name="TextBox 142">
            <a:extLst>
              <a:ext uri="{FF2B5EF4-FFF2-40B4-BE49-F238E27FC236}">
                <a16:creationId xmlns:a16="http://schemas.microsoft.com/office/drawing/2014/main" id="{25C1721E-2BD9-F64F-818C-79FE7ED7F9B1}"/>
              </a:ext>
            </a:extLst>
          </p:cNvPr>
          <p:cNvSpPr txBox="1"/>
          <p:nvPr/>
        </p:nvSpPr>
        <p:spPr>
          <a:xfrm>
            <a:off x="319955" y="2270709"/>
            <a:ext cx="2024212" cy="923330"/>
          </a:xfrm>
          <a:prstGeom prst="rect">
            <a:avLst/>
          </a:prstGeom>
          <a:noFill/>
        </p:spPr>
        <p:txBody>
          <a:bodyPr wrap="square" rtlCol="0">
            <a:spAutoFit/>
          </a:bodyPr>
          <a:lstStyle/>
          <a:p>
            <a:pPr algn="ctr"/>
            <a:r>
              <a:rPr lang="en-US" dirty="0"/>
              <a:t>E2020 (Aricept) Research Initiated at Eisai</a:t>
            </a:r>
          </a:p>
        </p:txBody>
      </p:sp>
    </p:spTree>
    <p:extLst>
      <p:ext uri="{BB962C8B-B14F-4D97-AF65-F5344CB8AC3E}">
        <p14:creationId xmlns:p14="http://schemas.microsoft.com/office/powerpoint/2010/main" val="422458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63"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2000" fill="hold"/>
                                        <p:tgtEl>
                                          <p:spTgt spid="49"/>
                                        </p:tgtEl>
                                        <p:attrNameLst>
                                          <p:attrName>drawProgress</p:attrName>
                                        </p:attrNameLst>
                                      </p:cBhvr>
                                      <p:tavLst>
                                        <p:tav tm="0">
                                          <p:val>
                                            <p:fltVal val="0"/>
                                          </p:val>
                                        </p:tav>
                                        <p:tav tm="100000">
                                          <p:val>
                                            <p:fltVal val="1"/>
                                          </p:val>
                                        </p:tav>
                                      </p:tavLst>
                                    </p:anim>
                                  </p:childTnLst>
                                </p:cTn>
                              </p:par>
                            </p:childTnLst>
                          </p:cTn>
                        </p:par>
                        <p:par>
                          <p:cTn id="34" fill="hold">
                            <p:stCondLst>
                              <p:cond delay="2000"/>
                            </p:stCondLst>
                            <p:childTnLst>
                              <p:par>
                                <p:cTn id="35" presetID="63" presetClass="entr" presetSubtype="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2000" fill="hold"/>
                                        <p:tgtEl>
                                          <p:spTgt spid="50"/>
                                        </p:tgtEl>
                                        <p:attrNameLst>
                                          <p:attrName>drawProgress</p:attrName>
                                        </p:attrNameLst>
                                      </p:cBhvr>
                                      <p:tavLst>
                                        <p:tav tm="0">
                                          <p:val>
                                            <p:fltVal val="0"/>
                                          </p:val>
                                        </p:tav>
                                        <p:tav tm="100000">
                                          <p:val>
                                            <p:fltVal val="1"/>
                                          </p:val>
                                        </p:tav>
                                      </p:tavLst>
                                    </p:anim>
                                  </p:childTnLst>
                                </p:cTn>
                              </p:par>
                              <p:par>
                                <p:cTn id="38" presetID="63" presetClass="entr" presetSubtype="0"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2000" fill="hold"/>
                                        <p:tgtEl>
                                          <p:spTgt spid="33"/>
                                        </p:tgtEl>
                                        <p:attrNameLst>
                                          <p:attrName>drawProgress</p:attrName>
                                        </p:attrNameLst>
                                      </p:cBhvr>
                                      <p:tavLst>
                                        <p:tav tm="0">
                                          <p:val>
                                            <p:fltVal val="0"/>
                                          </p:val>
                                        </p:tav>
                                        <p:tav tm="100000">
                                          <p:val>
                                            <p:fltVal val="1"/>
                                          </p:val>
                                        </p:tav>
                                      </p:tavLst>
                                    </p:anim>
                                  </p:childTnLst>
                                </p:cTn>
                              </p:par>
                              <p:par>
                                <p:cTn id="41" presetID="63"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2000" fill="hold"/>
                                        <p:tgtEl>
                                          <p:spTgt spid="41"/>
                                        </p:tgtEl>
                                        <p:attrNameLst>
                                          <p:attrName>drawProgress</p:attrName>
                                        </p:attrNameLst>
                                      </p:cBhvr>
                                      <p:tavLst>
                                        <p:tav tm="0">
                                          <p:val>
                                            <p:fltVal val="0"/>
                                          </p:val>
                                        </p:tav>
                                        <p:tav tm="100000">
                                          <p:val>
                                            <p:fltVal val="1"/>
                                          </p:val>
                                        </p:tav>
                                      </p:tavLst>
                                    </p:anim>
                                  </p:childTnLst>
                                </p:cTn>
                              </p:par>
                              <p:par>
                                <p:cTn id="44" presetID="63"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2000" fill="hold"/>
                                        <p:tgtEl>
                                          <p:spTgt spid="42"/>
                                        </p:tgtEl>
                                        <p:attrNameLst>
                                          <p:attrName>drawProgress</p:attrName>
                                        </p:attrNameLst>
                                      </p:cBhvr>
                                      <p:tavLst>
                                        <p:tav tm="0">
                                          <p:val>
                                            <p:fltVal val="0"/>
                                          </p:val>
                                        </p:tav>
                                        <p:tav tm="100000">
                                          <p:val>
                                            <p:fltVal val="1"/>
                                          </p:val>
                                        </p:tav>
                                      </p:tavLst>
                                    </p:anim>
                                  </p:childTnLst>
                                </p:cTn>
                              </p:par>
                              <p:par>
                                <p:cTn id="47" presetID="63"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2000" fill="hold"/>
                                        <p:tgtEl>
                                          <p:spTgt spid="28"/>
                                        </p:tgtEl>
                                        <p:attrNameLst>
                                          <p:attrName>drawProgress</p:attrName>
                                        </p:attrNameLst>
                                      </p:cBhvr>
                                      <p:tavLst>
                                        <p:tav tm="0">
                                          <p:val>
                                            <p:fltVal val="0"/>
                                          </p:val>
                                        </p:tav>
                                        <p:tav tm="100000">
                                          <p:val>
                                            <p:fltVal val="1"/>
                                          </p:val>
                                        </p:tav>
                                      </p:tavLst>
                                    </p:anim>
                                  </p:childTnLst>
                                </p:cTn>
                              </p:par>
                              <p:par>
                                <p:cTn id="50" presetID="63"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2000" fill="hold"/>
                                        <p:tgtEl>
                                          <p:spTgt spid="27"/>
                                        </p:tgtEl>
                                        <p:attrNameLst>
                                          <p:attrName>drawProgress</p:attrName>
                                        </p:attrNameLst>
                                      </p:cBhvr>
                                      <p:tavLst>
                                        <p:tav tm="0">
                                          <p:val>
                                            <p:fltVal val="0"/>
                                          </p:val>
                                        </p:tav>
                                        <p:tav tm="100000">
                                          <p:val>
                                            <p:fltVal val="1"/>
                                          </p:val>
                                        </p:tav>
                                      </p:tavLst>
                                    </p:anim>
                                  </p:childTnLst>
                                </p:cTn>
                              </p:par>
                              <p:par>
                                <p:cTn id="53" presetID="63"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2000" fill="hold"/>
                                        <p:tgtEl>
                                          <p:spTgt spid="43"/>
                                        </p:tgtEl>
                                        <p:attrNameLst>
                                          <p:attrName>drawProgress</p:attrName>
                                        </p:attrNameLst>
                                      </p:cBhvr>
                                      <p:tavLst>
                                        <p:tav tm="0">
                                          <p:val>
                                            <p:fltVal val="0"/>
                                          </p:val>
                                        </p:tav>
                                        <p:tav tm="100000">
                                          <p:val>
                                            <p:fltVal val="1"/>
                                          </p:val>
                                        </p:tav>
                                      </p:tavLst>
                                    </p:anim>
                                  </p:childTnLst>
                                </p:cTn>
                              </p:par>
                              <p:par>
                                <p:cTn id="56" presetID="63" presetClass="entr" presetSubtype="0"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2000" fill="hold"/>
                                        <p:tgtEl>
                                          <p:spTgt spid="38"/>
                                        </p:tgtEl>
                                        <p:attrNameLst>
                                          <p:attrName>drawProgress</p:attrName>
                                        </p:attrNameLst>
                                      </p:cBhvr>
                                      <p:tavLst>
                                        <p:tav tm="0">
                                          <p:val>
                                            <p:fltVal val="0"/>
                                          </p:val>
                                        </p:tav>
                                        <p:tav tm="100000">
                                          <p:val>
                                            <p:fltVal val="1"/>
                                          </p:val>
                                        </p:tav>
                                      </p:tavLst>
                                    </p:anim>
                                  </p:childTnLst>
                                </p:cTn>
                              </p:par>
                              <p:par>
                                <p:cTn id="59" presetID="63"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2000" fill="hold"/>
                                        <p:tgtEl>
                                          <p:spTgt spid="44"/>
                                        </p:tgtEl>
                                        <p:attrNameLst>
                                          <p:attrName>drawProgress</p:attrName>
                                        </p:attrNameLst>
                                      </p:cBhvr>
                                      <p:tavLst>
                                        <p:tav tm="0">
                                          <p:val>
                                            <p:fltVal val="0"/>
                                          </p:val>
                                        </p:tav>
                                        <p:tav tm="100000">
                                          <p:val>
                                            <p:fltVal val="1"/>
                                          </p:val>
                                        </p:tav>
                                      </p:tavLst>
                                    </p:anim>
                                  </p:childTnLst>
                                </p:cTn>
                              </p:par>
                              <p:par>
                                <p:cTn id="62" presetID="63"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2000" fill="hold"/>
                                        <p:tgtEl>
                                          <p:spTgt spid="32"/>
                                        </p:tgtEl>
                                        <p:attrNameLst>
                                          <p:attrName>drawProgress</p:attrName>
                                        </p:attrNameLst>
                                      </p:cBhvr>
                                      <p:tavLst>
                                        <p:tav tm="0">
                                          <p:val>
                                            <p:fltVal val="0"/>
                                          </p:val>
                                        </p:tav>
                                        <p:tav tm="100000">
                                          <p:val>
                                            <p:fltVal val="1"/>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10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10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11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nodeType="clickEffect">
                                  <p:stCondLst>
                                    <p:cond delay="0"/>
                                  </p:stCondLst>
                                  <p:childTnLst>
                                    <p:animEffect transition="out" filter="dissolve">
                                      <p:cBhvr>
                                        <p:cTn id="76" dur="500"/>
                                        <p:tgtEl>
                                          <p:spTgt spid="4105"/>
                                        </p:tgtEl>
                                      </p:cBhvr>
                                    </p:animEffect>
                                    <p:set>
                                      <p:cBhvr>
                                        <p:cTn id="77" dur="1" fill="hold">
                                          <p:stCondLst>
                                            <p:cond delay="499"/>
                                          </p:stCondLst>
                                        </p:cTn>
                                        <p:tgtEl>
                                          <p:spTgt spid="4105"/>
                                        </p:tgtEl>
                                        <p:attrNameLst>
                                          <p:attrName>style.visibility</p:attrName>
                                        </p:attrNameLst>
                                      </p:cBhvr>
                                      <p:to>
                                        <p:strVal val="hidden"/>
                                      </p:to>
                                    </p:set>
                                  </p:childTnLst>
                                </p:cTn>
                              </p:par>
                              <p:par>
                                <p:cTn id="78" presetID="9" presetClass="exit" presetSubtype="0" fill="hold" nodeType="withEffect">
                                  <p:stCondLst>
                                    <p:cond delay="0"/>
                                  </p:stCondLst>
                                  <p:childTnLst>
                                    <p:animEffect transition="out" filter="dissolv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9" presetClass="exit" presetSubtype="0" fill="hold" nodeType="withEffect">
                                  <p:stCondLst>
                                    <p:cond delay="0"/>
                                  </p:stCondLst>
                                  <p:childTnLst>
                                    <p:animEffect transition="out" filter="dissolve">
                                      <p:cBhvr>
                                        <p:cTn id="82" dur="500"/>
                                        <p:tgtEl>
                                          <p:spTgt spid="4113"/>
                                        </p:tgtEl>
                                      </p:cBhvr>
                                    </p:animEffect>
                                    <p:set>
                                      <p:cBhvr>
                                        <p:cTn id="83" dur="1" fill="hold">
                                          <p:stCondLst>
                                            <p:cond delay="499"/>
                                          </p:stCondLst>
                                        </p:cTn>
                                        <p:tgtEl>
                                          <p:spTgt spid="4113"/>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63" presetClass="entr" presetSubtype="0" fill="hold" nodeType="clickEffect">
                                  <p:stCondLst>
                                    <p:cond delay="0"/>
                                  </p:stCondLst>
                                  <p:childTnLst>
                                    <p:set>
                                      <p:cBhvr>
                                        <p:cTn id="87" dur="1" fill="hold">
                                          <p:stCondLst>
                                            <p:cond delay="0"/>
                                          </p:stCondLst>
                                        </p:cTn>
                                        <p:tgtEl>
                                          <p:spTgt spid="4127"/>
                                        </p:tgtEl>
                                        <p:attrNameLst>
                                          <p:attrName>style.visibility</p:attrName>
                                        </p:attrNameLst>
                                      </p:cBhvr>
                                      <p:to>
                                        <p:strVal val="visible"/>
                                      </p:to>
                                    </p:set>
                                    <p:anim calcmode="lin" valueType="num">
                                      <p:cBhvr>
                                        <p:cTn id="88" dur="2000" fill="hold"/>
                                        <p:tgtEl>
                                          <p:spTgt spid="4127"/>
                                        </p:tgtEl>
                                        <p:attrNameLst>
                                          <p:attrName>drawProgress</p:attrName>
                                        </p:attrNameLst>
                                      </p:cBhvr>
                                      <p:tavLst>
                                        <p:tav tm="0">
                                          <p:val>
                                            <p:fltVal val="0"/>
                                          </p:val>
                                        </p:tav>
                                        <p:tav tm="100000">
                                          <p:val>
                                            <p:fltVal val="1"/>
                                          </p:val>
                                        </p:tav>
                                      </p:tavLst>
                                    </p:anim>
                                  </p:childTnLst>
                                </p:cTn>
                              </p:par>
                              <p:par>
                                <p:cTn id="89" presetID="63" presetClass="entr" presetSubtype="0" fill="hold" nodeType="withEffect">
                                  <p:stCondLst>
                                    <p:cond delay="0"/>
                                  </p:stCondLst>
                                  <p:childTnLst>
                                    <p:set>
                                      <p:cBhvr>
                                        <p:cTn id="90" dur="1" fill="hold">
                                          <p:stCondLst>
                                            <p:cond delay="0"/>
                                          </p:stCondLst>
                                        </p:cTn>
                                        <p:tgtEl>
                                          <p:spTgt spid="4115"/>
                                        </p:tgtEl>
                                        <p:attrNameLst>
                                          <p:attrName>style.visibility</p:attrName>
                                        </p:attrNameLst>
                                      </p:cBhvr>
                                      <p:to>
                                        <p:strVal val="visible"/>
                                      </p:to>
                                    </p:set>
                                    <p:anim calcmode="lin" valueType="num">
                                      <p:cBhvr>
                                        <p:cTn id="91" dur="2000" fill="hold"/>
                                        <p:tgtEl>
                                          <p:spTgt spid="4115"/>
                                        </p:tgtEl>
                                        <p:attrNameLst>
                                          <p:attrName>drawProgress</p:attrName>
                                        </p:attrNameLst>
                                      </p:cBhvr>
                                      <p:tavLst>
                                        <p:tav tm="0">
                                          <p:val>
                                            <p:fltVal val="0"/>
                                          </p:val>
                                        </p:tav>
                                        <p:tav tm="100000">
                                          <p:val>
                                            <p:fltVal val="1"/>
                                          </p:val>
                                        </p:tav>
                                      </p:tavLst>
                                    </p:anim>
                                  </p:childTnLst>
                                </p:cTn>
                              </p:par>
                              <p:par>
                                <p:cTn id="92" presetID="63" presetClass="entr" presetSubtype="0" fill="hold" nodeType="withEffect">
                                  <p:stCondLst>
                                    <p:cond delay="0"/>
                                  </p:stCondLst>
                                  <p:childTnLst>
                                    <p:set>
                                      <p:cBhvr>
                                        <p:cTn id="93" dur="1" fill="hold">
                                          <p:stCondLst>
                                            <p:cond delay="0"/>
                                          </p:stCondLst>
                                        </p:cTn>
                                        <p:tgtEl>
                                          <p:spTgt spid="4116"/>
                                        </p:tgtEl>
                                        <p:attrNameLst>
                                          <p:attrName>style.visibility</p:attrName>
                                        </p:attrNameLst>
                                      </p:cBhvr>
                                      <p:to>
                                        <p:strVal val="visible"/>
                                      </p:to>
                                    </p:set>
                                    <p:anim calcmode="lin" valueType="num">
                                      <p:cBhvr>
                                        <p:cTn id="94" dur="2000" fill="hold"/>
                                        <p:tgtEl>
                                          <p:spTgt spid="4116"/>
                                        </p:tgtEl>
                                        <p:attrNameLst>
                                          <p:attrName>drawProgress</p:attrName>
                                        </p:attrNameLst>
                                      </p:cBhvr>
                                      <p:tavLst>
                                        <p:tav tm="0">
                                          <p:val>
                                            <p:fltVal val="0"/>
                                          </p:val>
                                        </p:tav>
                                        <p:tav tm="100000">
                                          <p:val>
                                            <p:fltVal val="1"/>
                                          </p:val>
                                        </p:tav>
                                      </p:tavLst>
                                    </p:anim>
                                  </p:childTnLst>
                                </p:cTn>
                              </p:par>
                              <p:par>
                                <p:cTn id="95" presetID="63" presetClass="entr" presetSubtype="0" fill="hold" nodeType="withEffect">
                                  <p:stCondLst>
                                    <p:cond delay="0"/>
                                  </p:stCondLst>
                                  <p:childTnLst>
                                    <p:set>
                                      <p:cBhvr>
                                        <p:cTn id="96" dur="1" fill="hold">
                                          <p:stCondLst>
                                            <p:cond delay="0"/>
                                          </p:stCondLst>
                                        </p:cTn>
                                        <p:tgtEl>
                                          <p:spTgt spid="4120"/>
                                        </p:tgtEl>
                                        <p:attrNameLst>
                                          <p:attrName>style.visibility</p:attrName>
                                        </p:attrNameLst>
                                      </p:cBhvr>
                                      <p:to>
                                        <p:strVal val="visible"/>
                                      </p:to>
                                    </p:set>
                                    <p:anim calcmode="lin" valueType="num">
                                      <p:cBhvr>
                                        <p:cTn id="97" dur="2000" fill="hold"/>
                                        <p:tgtEl>
                                          <p:spTgt spid="4120"/>
                                        </p:tgtEl>
                                        <p:attrNameLst>
                                          <p:attrName>drawProgress</p:attrName>
                                        </p:attrNameLst>
                                      </p:cBhvr>
                                      <p:tavLst>
                                        <p:tav tm="0">
                                          <p:val>
                                            <p:fltVal val="0"/>
                                          </p:val>
                                        </p:tav>
                                        <p:tav tm="100000">
                                          <p:val>
                                            <p:fltVal val="1"/>
                                          </p:val>
                                        </p:tav>
                                      </p:tavLst>
                                    </p:anim>
                                  </p:childTnLst>
                                </p:cTn>
                              </p:par>
                              <p:par>
                                <p:cTn id="98" presetID="63" presetClass="entr" presetSubtype="0" fill="hold" nodeType="withEffect">
                                  <p:stCondLst>
                                    <p:cond delay="0"/>
                                  </p:stCondLst>
                                  <p:childTnLst>
                                    <p:set>
                                      <p:cBhvr>
                                        <p:cTn id="99" dur="1" fill="hold">
                                          <p:stCondLst>
                                            <p:cond delay="0"/>
                                          </p:stCondLst>
                                        </p:cTn>
                                        <p:tgtEl>
                                          <p:spTgt spid="4119"/>
                                        </p:tgtEl>
                                        <p:attrNameLst>
                                          <p:attrName>style.visibility</p:attrName>
                                        </p:attrNameLst>
                                      </p:cBhvr>
                                      <p:to>
                                        <p:strVal val="visible"/>
                                      </p:to>
                                    </p:set>
                                    <p:anim calcmode="lin" valueType="num">
                                      <p:cBhvr>
                                        <p:cTn id="100" dur="2000" fill="hold"/>
                                        <p:tgtEl>
                                          <p:spTgt spid="4119"/>
                                        </p:tgtEl>
                                        <p:attrNameLst>
                                          <p:attrName>drawProgress</p:attrName>
                                        </p:attrNameLst>
                                      </p:cBhvr>
                                      <p:tavLst>
                                        <p:tav tm="0">
                                          <p:val>
                                            <p:fltVal val="0"/>
                                          </p:val>
                                        </p:tav>
                                        <p:tav tm="100000">
                                          <p:val>
                                            <p:fltVal val="1"/>
                                          </p:val>
                                        </p:tav>
                                      </p:tavLst>
                                    </p:anim>
                                  </p:childTnLst>
                                </p:cTn>
                              </p:par>
                              <p:par>
                                <p:cTn id="101" presetID="63" presetClass="entr" presetSubtype="0" fill="hold" nodeType="withEffect">
                                  <p:stCondLst>
                                    <p:cond delay="0"/>
                                  </p:stCondLst>
                                  <p:childTnLst>
                                    <p:set>
                                      <p:cBhvr>
                                        <p:cTn id="102" dur="1" fill="hold">
                                          <p:stCondLst>
                                            <p:cond delay="0"/>
                                          </p:stCondLst>
                                        </p:cTn>
                                        <p:tgtEl>
                                          <p:spTgt spid="4130"/>
                                        </p:tgtEl>
                                        <p:attrNameLst>
                                          <p:attrName>style.visibility</p:attrName>
                                        </p:attrNameLst>
                                      </p:cBhvr>
                                      <p:to>
                                        <p:strVal val="visible"/>
                                      </p:to>
                                    </p:set>
                                    <p:anim calcmode="lin" valueType="num">
                                      <p:cBhvr>
                                        <p:cTn id="103" dur="2000" fill="hold"/>
                                        <p:tgtEl>
                                          <p:spTgt spid="4130"/>
                                        </p:tgtEl>
                                        <p:attrNameLst>
                                          <p:attrName>drawProgress</p:attrName>
                                        </p:attrNameLst>
                                      </p:cBhvr>
                                      <p:tavLst>
                                        <p:tav tm="0">
                                          <p:val>
                                            <p:fltVal val="0"/>
                                          </p:val>
                                        </p:tav>
                                        <p:tav tm="100000">
                                          <p:val>
                                            <p:fltVal val="1"/>
                                          </p:val>
                                        </p:tav>
                                      </p:tavLst>
                                    </p:anim>
                                  </p:childTnLst>
                                </p:cTn>
                              </p:par>
                            </p:childTnLst>
                          </p:cTn>
                        </p:par>
                        <p:par>
                          <p:cTn id="104" fill="hold">
                            <p:stCondLst>
                              <p:cond delay="2000"/>
                            </p:stCondLst>
                            <p:childTnLst>
                              <p:par>
                                <p:cTn id="105" presetID="63" presetClass="entr" presetSubtype="0" fill="hold" nodeType="afterEffect">
                                  <p:stCondLst>
                                    <p:cond delay="0"/>
                                  </p:stCondLst>
                                  <p:childTnLst>
                                    <p:set>
                                      <p:cBhvr>
                                        <p:cTn id="106" dur="1" fill="hold">
                                          <p:stCondLst>
                                            <p:cond delay="0"/>
                                          </p:stCondLst>
                                        </p:cTn>
                                        <p:tgtEl>
                                          <p:spTgt spid="4139"/>
                                        </p:tgtEl>
                                        <p:attrNameLst>
                                          <p:attrName>style.visibility</p:attrName>
                                        </p:attrNameLst>
                                      </p:cBhvr>
                                      <p:to>
                                        <p:strVal val="visible"/>
                                      </p:to>
                                    </p:set>
                                    <p:anim calcmode="lin" valueType="num">
                                      <p:cBhvr>
                                        <p:cTn id="107" dur="2000" fill="hold"/>
                                        <p:tgtEl>
                                          <p:spTgt spid="4139"/>
                                        </p:tgtEl>
                                        <p:attrNameLst>
                                          <p:attrName>drawProgress</p:attrName>
                                        </p:attrNameLst>
                                      </p:cBhvr>
                                      <p:tavLst>
                                        <p:tav tm="0">
                                          <p:val>
                                            <p:fltVal val="0"/>
                                          </p:val>
                                        </p:tav>
                                        <p:tav tm="100000">
                                          <p:val>
                                            <p:fltVal val="1"/>
                                          </p:val>
                                        </p:tav>
                                      </p:tavLst>
                                    </p:anim>
                                  </p:childTnLst>
                                </p:cTn>
                              </p:par>
                            </p:childTnLst>
                          </p:cTn>
                        </p:par>
                      </p:childTnLst>
                    </p:cTn>
                  </p:par>
                  <p:par>
                    <p:cTn id="108" fill="hold">
                      <p:stCondLst>
                        <p:cond delay="indefinite"/>
                      </p:stCondLst>
                      <p:childTnLst>
                        <p:par>
                          <p:cTn id="109" fill="hold">
                            <p:stCondLst>
                              <p:cond delay="0"/>
                            </p:stCondLst>
                            <p:childTnLst>
                              <p:par>
                                <p:cTn id="110" presetID="63" presetClass="entr" presetSubtype="0" fill="hold" nodeType="clickEffect">
                                  <p:stCondLst>
                                    <p:cond delay="0"/>
                                  </p:stCondLst>
                                  <p:childTnLst>
                                    <p:set>
                                      <p:cBhvr>
                                        <p:cTn id="111" dur="1" fill="hold">
                                          <p:stCondLst>
                                            <p:cond delay="0"/>
                                          </p:stCondLst>
                                        </p:cTn>
                                        <p:tgtEl>
                                          <p:spTgt spid="4144"/>
                                        </p:tgtEl>
                                        <p:attrNameLst>
                                          <p:attrName>style.visibility</p:attrName>
                                        </p:attrNameLst>
                                      </p:cBhvr>
                                      <p:to>
                                        <p:strVal val="visible"/>
                                      </p:to>
                                    </p:set>
                                    <p:anim calcmode="lin" valueType="num">
                                      <p:cBhvr>
                                        <p:cTn id="112" dur="2000" fill="hold"/>
                                        <p:tgtEl>
                                          <p:spTgt spid="4144"/>
                                        </p:tgtEl>
                                        <p:attrNameLst>
                                          <p:attrName>drawProgress</p:attrName>
                                        </p:attrNameLst>
                                      </p:cBhvr>
                                      <p:tavLst>
                                        <p:tav tm="0">
                                          <p:val>
                                            <p:fltVal val="0"/>
                                          </p:val>
                                        </p:tav>
                                        <p:tav tm="100000">
                                          <p:val>
                                            <p:fltVal val="1"/>
                                          </p:val>
                                        </p:tav>
                                      </p:tavLst>
                                    </p:anim>
                                  </p:childTnLst>
                                </p:cTn>
                              </p:par>
                              <p:par>
                                <p:cTn id="113" presetID="9" presetClass="exit" presetSubtype="0" fill="hold" nodeType="withEffect">
                                  <p:stCondLst>
                                    <p:cond delay="0"/>
                                  </p:stCondLst>
                                  <p:childTnLst>
                                    <p:animEffect transition="out" filter="dissolve">
                                      <p:cBhvr>
                                        <p:cTn id="114" dur="500"/>
                                        <p:tgtEl>
                                          <p:spTgt spid="33"/>
                                        </p:tgtEl>
                                      </p:cBhvr>
                                    </p:animEffect>
                                    <p:set>
                                      <p:cBhvr>
                                        <p:cTn id="115" dur="1" fill="hold">
                                          <p:stCondLst>
                                            <p:cond delay="499"/>
                                          </p:stCondLst>
                                        </p:cTn>
                                        <p:tgtEl>
                                          <p:spTgt spid="33"/>
                                        </p:tgtEl>
                                        <p:attrNameLst>
                                          <p:attrName>style.visibility</p:attrName>
                                        </p:attrNameLst>
                                      </p:cBhvr>
                                      <p:to>
                                        <p:strVal val="hidden"/>
                                      </p:to>
                                    </p:set>
                                  </p:childTnLst>
                                </p:cTn>
                              </p:par>
                              <p:par>
                                <p:cTn id="116" presetID="9" presetClass="exit" presetSubtype="0" fill="hold" nodeType="withEffect">
                                  <p:stCondLst>
                                    <p:cond delay="0"/>
                                  </p:stCondLst>
                                  <p:childTnLst>
                                    <p:animEffect transition="out" filter="dissolve">
                                      <p:cBhvr>
                                        <p:cTn id="117" dur="500"/>
                                        <p:tgtEl>
                                          <p:spTgt spid="43"/>
                                        </p:tgtEl>
                                      </p:cBhvr>
                                    </p:animEffect>
                                    <p:set>
                                      <p:cBhvr>
                                        <p:cTn id="118" dur="1" fill="hold">
                                          <p:stCondLst>
                                            <p:cond delay="499"/>
                                          </p:stCondLst>
                                        </p:cTn>
                                        <p:tgtEl>
                                          <p:spTgt spid="43"/>
                                        </p:tgtEl>
                                        <p:attrNameLst>
                                          <p:attrName>style.visibility</p:attrName>
                                        </p:attrNameLst>
                                      </p:cBhvr>
                                      <p:to>
                                        <p:strVal val="hidden"/>
                                      </p:to>
                                    </p:set>
                                  </p:childTnLst>
                                </p:cTn>
                              </p:par>
                              <p:par>
                                <p:cTn id="119" presetID="9" presetClass="exit" presetSubtype="0" fill="hold" nodeType="withEffect">
                                  <p:stCondLst>
                                    <p:cond delay="0"/>
                                  </p:stCondLst>
                                  <p:childTnLst>
                                    <p:animEffect transition="out" filter="dissolve">
                                      <p:cBhvr>
                                        <p:cTn id="120" dur="500"/>
                                        <p:tgtEl>
                                          <p:spTgt spid="28"/>
                                        </p:tgtEl>
                                      </p:cBhvr>
                                    </p:animEffect>
                                    <p:set>
                                      <p:cBhvr>
                                        <p:cTn id="121" dur="1" fill="hold">
                                          <p:stCondLst>
                                            <p:cond delay="499"/>
                                          </p:stCondLst>
                                        </p:cTn>
                                        <p:tgtEl>
                                          <p:spTgt spid="28"/>
                                        </p:tgtEl>
                                        <p:attrNameLst>
                                          <p:attrName>style.visibility</p:attrName>
                                        </p:attrNameLst>
                                      </p:cBhvr>
                                      <p:to>
                                        <p:strVal val="hidden"/>
                                      </p:to>
                                    </p:set>
                                  </p:childTnLst>
                                </p:cTn>
                              </p:par>
                              <p:par>
                                <p:cTn id="122" presetID="9" presetClass="exit" presetSubtype="0" fill="hold" nodeType="withEffect">
                                  <p:stCondLst>
                                    <p:cond delay="0"/>
                                  </p:stCondLst>
                                  <p:childTnLst>
                                    <p:animEffect transition="out" filter="dissolve">
                                      <p:cBhvr>
                                        <p:cTn id="123" dur="500"/>
                                        <p:tgtEl>
                                          <p:spTgt spid="42"/>
                                        </p:tgtEl>
                                      </p:cBhvr>
                                    </p:animEffect>
                                    <p:set>
                                      <p:cBhvr>
                                        <p:cTn id="124" dur="1" fill="hold">
                                          <p:stCondLst>
                                            <p:cond delay="499"/>
                                          </p:stCondLst>
                                        </p:cTn>
                                        <p:tgtEl>
                                          <p:spTgt spid="42"/>
                                        </p:tgtEl>
                                        <p:attrNameLst>
                                          <p:attrName>style.visibility</p:attrName>
                                        </p:attrNameLst>
                                      </p:cBhvr>
                                      <p:to>
                                        <p:strVal val="hidden"/>
                                      </p:to>
                                    </p:set>
                                  </p:childTnLst>
                                </p:cTn>
                              </p:par>
                              <p:par>
                                <p:cTn id="125" presetID="9" presetClass="exit" presetSubtype="0" fill="hold" nodeType="withEffect">
                                  <p:stCondLst>
                                    <p:cond delay="0"/>
                                  </p:stCondLst>
                                  <p:childTnLst>
                                    <p:animEffect transition="out" filter="dissolve">
                                      <p:cBhvr>
                                        <p:cTn id="126" dur="500"/>
                                        <p:tgtEl>
                                          <p:spTgt spid="44"/>
                                        </p:tgtEl>
                                      </p:cBhvr>
                                    </p:animEffect>
                                    <p:set>
                                      <p:cBhvr>
                                        <p:cTn id="127" dur="1" fill="hold">
                                          <p:stCondLst>
                                            <p:cond delay="499"/>
                                          </p:stCondLst>
                                        </p:cTn>
                                        <p:tgtEl>
                                          <p:spTgt spid="44"/>
                                        </p:tgtEl>
                                        <p:attrNameLst>
                                          <p:attrName>style.visibility</p:attrName>
                                        </p:attrNameLst>
                                      </p:cBhvr>
                                      <p:to>
                                        <p:strVal val="hidden"/>
                                      </p:to>
                                    </p:set>
                                  </p:childTnLst>
                                </p:cTn>
                              </p:par>
                              <p:par>
                                <p:cTn id="128" presetID="9" presetClass="exit" presetSubtype="0" fill="hold" nodeType="withEffect">
                                  <p:stCondLst>
                                    <p:cond delay="0"/>
                                  </p:stCondLst>
                                  <p:childTnLst>
                                    <p:animEffect transition="out" filter="dissolve">
                                      <p:cBhvr>
                                        <p:cTn id="129" dur="500"/>
                                        <p:tgtEl>
                                          <p:spTgt spid="41"/>
                                        </p:tgtEl>
                                      </p:cBhvr>
                                    </p:animEffect>
                                    <p:set>
                                      <p:cBhvr>
                                        <p:cTn id="130" dur="1" fill="hold">
                                          <p:stCondLst>
                                            <p:cond delay="499"/>
                                          </p:stCondLst>
                                        </p:cTn>
                                        <p:tgtEl>
                                          <p:spTgt spid="41"/>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63" presetClass="entr" presetSubtype="0" fill="hold" nodeType="clickEffect">
                                  <p:stCondLst>
                                    <p:cond delay="0"/>
                                  </p:stCondLst>
                                  <p:childTnLst>
                                    <p:set>
                                      <p:cBhvr>
                                        <p:cTn id="134" dur="1" fill="hold">
                                          <p:stCondLst>
                                            <p:cond delay="0"/>
                                          </p:stCondLst>
                                        </p:cTn>
                                        <p:tgtEl>
                                          <p:spTgt spid="4159"/>
                                        </p:tgtEl>
                                        <p:attrNameLst>
                                          <p:attrName>style.visibility</p:attrName>
                                        </p:attrNameLst>
                                      </p:cBhvr>
                                      <p:to>
                                        <p:strVal val="visible"/>
                                      </p:to>
                                    </p:set>
                                    <p:anim calcmode="lin" valueType="num">
                                      <p:cBhvr>
                                        <p:cTn id="135" dur="2000" fill="hold"/>
                                        <p:tgtEl>
                                          <p:spTgt spid="4159"/>
                                        </p:tgtEl>
                                        <p:attrNameLst>
                                          <p:attrName>drawProgress</p:attrName>
                                        </p:attrNameLst>
                                      </p:cBhvr>
                                      <p:tavLst>
                                        <p:tav tm="0">
                                          <p:val>
                                            <p:fltVal val="0"/>
                                          </p:val>
                                        </p:tav>
                                        <p:tav tm="100000">
                                          <p:val>
                                            <p:fltVal val="1"/>
                                          </p:val>
                                        </p:tav>
                                      </p:tavLst>
                                    </p:anim>
                                  </p:childTnLst>
                                </p:cTn>
                              </p:par>
                              <p:par>
                                <p:cTn id="136" presetID="63" presetClass="entr" presetSubtype="0" fill="hold" nodeType="withEffect">
                                  <p:stCondLst>
                                    <p:cond delay="0"/>
                                  </p:stCondLst>
                                  <p:childTnLst>
                                    <p:set>
                                      <p:cBhvr>
                                        <p:cTn id="137" dur="1" fill="hold">
                                          <p:stCondLst>
                                            <p:cond delay="0"/>
                                          </p:stCondLst>
                                        </p:cTn>
                                        <p:tgtEl>
                                          <p:spTgt spid="4163"/>
                                        </p:tgtEl>
                                        <p:attrNameLst>
                                          <p:attrName>style.visibility</p:attrName>
                                        </p:attrNameLst>
                                      </p:cBhvr>
                                      <p:to>
                                        <p:strVal val="visible"/>
                                      </p:to>
                                    </p:set>
                                    <p:anim calcmode="lin" valueType="num">
                                      <p:cBhvr>
                                        <p:cTn id="138" dur="2000" fill="hold"/>
                                        <p:tgtEl>
                                          <p:spTgt spid="4163"/>
                                        </p:tgtEl>
                                        <p:attrNameLst>
                                          <p:attrName>drawProgress</p:attrName>
                                        </p:attrNameLst>
                                      </p:cBhvr>
                                      <p:tavLst>
                                        <p:tav tm="0">
                                          <p:val>
                                            <p:fltVal val="0"/>
                                          </p:val>
                                        </p:tav>
                                        <p:tav tm="100000">
                                          <p:val>
                                            <p:fltVal val="1"/>
                                          </p:val>
                                        </p:tav>
                                      </p:tavLst>
                                    </p:anim>
                                  </p:childTnLst>
                                </p:cTn>
                              </p:par>
                              <p:par>
                                <p:cTn id="139" presetID="63" presetClass="entr" presetSubtype="0" fill="hold" nodeType="withEffect">
                                  <p:stCondLst>
                                    <p:cond delay="0"/>
                                  </p:stCondLst>
                                  <p:childTnLst>
                                    <p:set>
                                      <p:cBhvr>
                                        <p:cTn id="140" dur="1" fill="hold">
                                          <p:stCondLst>
                                            <p:cond delay="0"/>
                                          </p:stCondLst>
                                        </p:cTn>
                                        <p:tgtEl>
                                          <p:spTgt spid="4168"/>
                                        </p:tgtEl>
                                        <p:attrNameLst>
                                          <p:attrName>style.visibility</p:attrName>
                                        </p:attrNameLst>
                                      </p:cBhvr>
                                      <p:to>
                                        <p:strVal val="visible"/>
                                      </p:to>
                                    </p:set>
                                    <p:anim calcmode="lin" valueType="num">
                                      <p:cBhvr>
                                        <p:cTn id="141" dur="2000" fill="hold"/>
                                        <p:tgtEl>
                                          <p:spTgt spid="4168"/>
                                        </p:tgtEl>
                                        <p:attrNameLst>
                                          <p:attrName>drawProgress</p:attrName>
                                        </p:attrNameLst>
                                      </p:cBhvr>
                                      <p:tavLst>
                                        <p:tav tm="0">
                                          <p:val>
                                            <p:fltVal val="0"/>
                                          </p:val>
                                        </p:tav>
                                        <p:tav tm="100000">
                                          <p:val>
                                            <p:fltVal val="1"/>
                                          </p:val>
                                        </p:tav>
                                      </p:tavLst>
                                    </p:anim>
                                  </p:childTnLst>
                                </p:cTn>
                              </p:par>
                              <p:par>
                                <p:cTn id="142" presetID="63" presetClass="entr" presetSubtype="0" fill="hold" nodeType="withEffect">
                                  <p:stCondLst>
                                    <p:cond delay="0"/>
                                  </p:stCondLst>
                                  <p:childTnLst>
                                    <p:set>
                                      <p:cBhvr>
                                        <p:cTn id="143" dur="1" fill="hold">
                                          <p:stCondLst>
                                            <p:cond delay="0"/>
                                          </p:stCondLst>
                                        </p:cTn>
                                        <p:tgtEl>
                                          <p:spTgt spid="4171"/>
                                        </p:tgtEl>
                                        <p:attrNameLst>
                                          <p:attrName>style.visibility</p:attrName>
                                        </p:attrNameLst>
                                      </p:cBhvr>
                                      <p:to>
                                        <p:strVal val="visible"/>
                                      </p:to>
                                    </p:set>
                                    <p:anim calcmode="lin" valueType="num">
                                      <p:cBhvr>
                                        <p:cTn id="144" dur="2000" fill="hold"/>
                                        <p:tgtEl>
                                          <p:spTgt spid="4171"/>
                                        </p:tgtEl>
                                        <p:attrNameLst>
                                          <p:attrName>drawProgress</p:attrName>
                                        </p:attrNameLst>
                                      </p:cBhvr>
                                      <p:tavLst>
                                        <p:tav tm="0">
                                          <p:val>
                                            <p:fltVal val="0"/>
                                          </p:val>
                                        </p:tav>
                                        <p:tav tm="100000">
                                          <p:val>
                                            <p:fltVal val="1"/>
                                          </p:val>
                                        </p:tav>
                                      </p:tavLst>
                                    </p:anim>
                                  </p:childTnLst>
                                </p:cTn>
                              </p:par>
                              <p:par>
                                <p:cTn id="145" presetID="63" presetClass="entr" presetSubtype="0" fill="hold" nodeType="withEffect">
                                  <p:stCondLst>
                                    <p:cond delay="0"/>
                                  </p:stCondLst>
                                  <p:childTnLst>
                                    <p:set>
                                      <p:cBhvr>
                                        <p:cTn id="146" dur="1" fill="hold">
                                          <p:stCondLst>
                                            <p:cond delay="0"/>
                                          </p:stCondLst>
                                        </p:cTn>
                                        <p:tgtEl>
                                          <p:spTgt spid="4156"/>
                                        </p:tgtEl>
                                        <p:attrNameLst>
                                          <p:attrName>style.visibility</p:attrName>
                                        </p:attrNameLst>
                                      </p:cBhvr>
                                      <p:to>
                                        <p:strVal val="visible"/>
                                      </p:to>
                                    </p:set>
                                    <p:anim calcmode="lin" valueType="num">
                                      <p:cBhvr>
                                        <p:cTn id="147" dur="2000" fill="hold"/>
                                        <p:tgtEl>
                                          <p:spTgt spid="4156"/>
                                        </p:tgtEl>
                                        <p:attrNameLst>
                                          <p:attrName>drawProgress</p:attrName>
                                        </p:attrNameLst>
                                      </p:cBhvr>
                                      <p:tavLst>
                                        <p:tav tm="0">
                                          <p:val>
                                            <p:fltVal val="0"/>
                                          </p:val>
                                        </p:tav>
                                        <p:tav tm="100000">
                                          <p:val>
                                            <p:fltVal val="1"/>
                                          </p:val>
                                        </p:tav>
                                      </p:tavLst>
                                    </p:anim>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nodeType="clickEffect">
                                  <p:stCondLst>
                                    <p:cond delay="0"/>
                                  </p:stCondLst>
                                  <p:childTnLst>
                                    <p:animEffect transition="out" filter="dissolve">
                                      <p:cBhvr>
                                        <p:cTn id="151" dur="500"/>
                                        <p:tgtEl>
                                          <p:spTgt spid="4139"/>
                                        </p:tgtEl>
                                      </p:cBhvr>
                                    </p:animEffect>
                                    <p:set>
                                      <p:cBhvr>
                                        <p:cTn id="152" dur="1" fill="hold">
                                          <p:stCondLst>
                                            <p:cond delay="499"/>
                                          </p:stCondLst>
                                        </p:cTn>
                                        <p:tgtEl>
                                          <p:spTgt spid="4139"/>
                                        </p:tgtEl>
                                        <p:attrNameLst>
                                          <p:attrName>style.visibility</p:attrName>
                                        </p:attrNameLst>
                                      </p:cBhvr>
                                      <p:to>
                                        <p:strVal val="hidden"/>
                                      </p:to>
                                    </p:set>
                                  </p:childTnLst>
                                </p:cTn>
                              </p:par>
                              <p:par>
                                <p:cTn id="153" presetID="9" presetClass="exit" presetSubtype="0" fill="hold" nodeType="withEffect">
                                  <p:stCondLst>
                                    <p:cond delay="0"/>
                                  </p:stCondLst>
                                  <p:childTnLst>
                                    <p:animEffect transition="out" filter="dissolve">
                                      <p:cBhvr>
                                        <p:cTn id="154" dur="500"/>
                                        <p:tgtEl>
                                          <p:spTgt spid="4130"/>
                                        </p:tgtEl>
                                      </p:cBhvr>
                                    </p:animEffect>
                                    <p:set>
                                      <p:cBhvr>
                                        <p:cTn id="155" dur="1" fill="hold">
                                          <p:stCondLst>
                                            <p:cond delay="499"/>
                                          </p:stCondLst>
                                        </p:cTn>
                                        <p:tgtEl>
                                          <p:spTgt spid="4130"/>
                                        </p:tgtEl>
                                        <p:attrNameLst>
                                          <p:attrName>style.visibility</p:attrName>
                                        </p:attrNameLst>
                                      </p:cBhvr>
                                      <p:to>
                                        <p:strVal val="hidden"/>
                                      </p:to>
                                    </p:set>
                                  </p:childTnLst>
                                </p:cTn>
                              </p:par>
                              <p:par>
                                <p:cTn id="156" presetID="9" presetClass="exit" presetSubtype="0" fill="hold" nodeType="withEffect">
                                  <p:stCondLst>
                                    <p:cond delay="0"/>
                                  </p:stCondLst>
                                  <p:childTnLst>
                                    <p:animEffect transition="out" filter="dissolve">
                                      <p:cBhvr>
                                        <p:cTn id="157" dur="500"/>
                                        <p:tgtEl>
                                          <p:spTgt spid="4144"/>
                                        </p:tgtEl>
                                      </p:cBhvr>
                                    </p:animEffect>
                                    <p:set>
                                      <p:cBhvr>
                                        <p:cTn id="158" dur="1" fill="hold">
                                          <p:stCondLst>
                                            <p:cond delay="499"/>
                                          </p:stCondLst>
                                        </p:cTn>
                                        <p:tgtEl>
                                          <p:spTgt spid="4144"/>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9" presetClass="exit" presetSubtype="0" fill="hold" nodeType="clickEffect">
                                  <p:stCondLst>
                                    <p:cond delay="0"/>
                                  </p:stCondLst>
                                  <p:childTnLst>
                                    <p:animEffect transition="out" filter="dissolve">
                                      <p:cBhvr>
                                        <p:cTn id="162" dur="500"/>
                                        <p:tgtEl>
                                          <p:spTgt spid="4159"/>
                                        </p:tgtEl>
                                      </p:cBhvr>
                                    </p:animEffect>
                                    <p:set>
                                      <p:cBhvr>
                                        <p:cTn id="163" dur="1" fill="hold">
                                          <p:stCondLst>
                                            <p:cond delay="499"/>
                                          </p:stCondLst>
                                        </p:cTn>
                                        <p:tgtEl>
                                          <p:spTgt spid="4159"/>
                                        </p:tgtEl>
                                        <p:attrNameLst>
                                          <p:attrName>style.visibility</p:attrName>
                                        </p:attrNameLst>
                                      </p:cBhvr>
                                      <p:to>
                                        <p:strVal val="hidden"/>
                                      </p:to>
                                    </p:set>
                                  </p:childTnLst>
                                </p:cTn>
                              </p:par>
                              <p:par>
                                <p:cTn id="164" presetID="9" presetClass="exit" presetSubtype="0" fill="hold" nodeType="withEffect">
                                  <p:stCondLst>
                                    <p:cond delay="0"/>
                                  </p:stCondLst>
                                  <p:childTnLst>
                                    <p:animEffect transition="out" filter="dissolve">
                                      <p:cBhvr>
                                        <p:cTn id="165" dur="500"/>
                                        <p:tgtEl>
                                          <p:spTgt spid="4163"/>
                                        </p:tgtEl>
                                      </p:cBhvr>
                                    </p:animEffect>
                                    <p:set>
                                      <p:cBhvr>
                                        <p:cTn id="166" dur="1" fill="hold">
                                          <p:stCondLst>
                                            <p:cond delay="499"/>
                                          </p:stCondLst>
                                        </p:cTn>
                                        <p:tgtEl>
                                          <p:spTgt spid="4163"/>
                                        </p:tgtEl>
                                        <p:attrNameLst>
                                          <p:attrName>style.visibility</p:attrName>
                                        </p:attrNameLst>
                                      </p:cBhvr>
                                      <p:to>
                                        <p:strVal val="hidden"/>
                                      </p:to>
                                    </p:set>
                                  </p:childTnLst>
                                </p:cTn>
                              </p:par>
                              <p:par>
                                <p:cTn id="167" presetID="9" presetClass="exit" presetSubtype="0" fill="hold" nodeType="withEffect">
                                  <p:stCondLst>
                                    <p:cond delay="0"/>
                                  </p:stCondLst>
                                  <p:childTnLst>
                                    <p:animEffect transition="out" filter="dissolve">
                                      <p:cBhvr>
                                        <p:cTn id="168" dur="500"/>
                                        <p:tgtEl>
                                          <p:spTgt spid="4168"/>
                                        </p:tgtEl>
                                      </p:cBhvr>
                                    </p:animEffect>
                                    <p:set>
                                      <p:cBhvr>
                                        <p:cTn id="169" dur="1" fill="hold">
                                          <p:stCondLst>
                                            <p:cond delay="499"/>
                                          </p:stCondLst>
                                        </p:cTn>
                                        <p:tgtEl>
                                          <p:spTgt spid="4168"/>
                                        </p:tgtEl>
                                        <p:attrNameLst>
                                          <p:attrName>style.visibility</p:attrName>
                                        </p:attrNameLst>
                                      </p:cBhvr>
                                      <p:to>
                                        <p:strVal val="hidden"/>
                                      </p:to>
                                    </p:set>
                                  </p:childTnLst>
                                </p:cTn>
                              </p:par>
                              <p:par>
                                <p:cTn id="170" presetID="9" presetClass="exit" presetSubtype="0" fill="hold" nodeType="withEffect">
                                  <p:stCondLst>
                                    <p:cond delay="0"/>
                                  </p:stCondLst>
                                  <p:childTnLst>
                                    <p:animEffect transition="out" filter="dissolve">
                                      <p:cBhvr>
                                        <p:cTn id="171" dur="500"/>
                                        <p:tgtEl>
                                          <p:spTgt spid="4171"/>
                                        </p:tgtEl>
                                      </p:cBhvr>
                                    </p:animEffect>
                                    <p:set>
                                      <p:cBhvr>
                                        <p:cTn id="172" dur="1" fill="hold">
                                          <p:stCondLst>
                                            <p:cond delay="499"/>
                                          </p:stCondLst>
                                        </p:cTn>
                                        <p:tgtEl>
                                          <p:spTgt spid="4171"/>
                                        </p:tgtEl>
                                        <p:attrNameLst>
                                          <p:attrName>style.visibility</p:attrName>
                                        </p:attrNameLst>
                                      </p:cBhvr>
                                      <p:to>
                                        <p:strVal val="hidden"/>
                                      </p:to>
                                    </p:set>
                                  </p:childTnLst>
                                </p:cTn>
                              </p:par>
                              <p:par>
                                <p:cTn id="173" presetID="9" presetClass="exit" presetSubtype="0" fill="hold" nodeType="withEffect">
                                  <p:stCondLst>
                                    <p:cond delay="0"/>
                                  </p:stCondLst>
                                  <p:childTnLst>
                                    <p:animEffect transition="out" filter="dissolve">
                                      <p:cBhvr>
                                        <p:cTn id="174" dur="500"/>
                                        <p:tgtEl>
                                          <p:spTgt spid="4115"/>
                                        </p:tgtEl>
                                      </p:cBhvr>
                                    </p:animEffect>
                                    <p:set>
                                      <p:cBhvr>
                                        <p:cTn id="175" dur="1" fill="hold">
                                          <p:stCondLst>
                                            <p:cond delay="499"/>
                                          </p:stCondLst>
                                        </p:cTn>
                                        <p:tgtEl>
                                          <p:spTgt spid="4115"/>
                                        </p:tgtEl>
                                        <p:attrNameLst>
                                          <p:attrName>style.visibility</p:attrName>
                                        </p:attrNameLst>
                                      </p:cBhvr>
                                      <p:to>
                                        <p:strVal val="hidden"/>
                                      </p:to>
                                    </p:set>
                                  </p:childTnLst>
                                </p:cTn>
                              </p:par>
                              <p:par>
                                <p:cTn id="176" presetID="9" presetClass="exit" presetSubtype="0" fill="hold" nodeType="withEffect">
                                  <p:stCondLst>
                                    <p:cond delay="0"/>
                                  </p:stCondLst>
                                  <p:childTnLst>
                                    <p:animEffect transition="out" filter="dissolve">
                                      <p:cBhvr>
                                        <p:cTn id="177" dur="500"/>
                                        <p:tgtEl>
                                          <p:spTgt spid="4116"/>
                                        </p:tgtEl>
                                      </p:cBhvr>
                                    </p:animEffect>
                                    <p:set>
                                      <p:cBhvr>
                                        <p:cTn id="178" dur="1" fill="hold">
                                          <p:stCondLst>
                                            <p:cond delay="499"/>
                                          </p:stCondLst>
                                        </p:cTn>
                                        <p:tgtEl>
                                          <p:spTgt spid="4116"/>
                                        </p:tgtEl>
                                        <p:attrNameLst>
                                          <p:attrName>style.visibility</p:attrName>
                                        </p:attrNameLst>
                                      </p:cBhvr>
                                      <p:to>
                                        <p:strVal val="hidden"/>
                                      </p:to>
                                    </p:set>
                                  </p:childTnLst>
                                </p:cTn>
                              </p:par>
                              <p:par>
                                <p:cTn id="179" presetID="9" presetClass="exit" presetSubtype="0" fill="hold" nodeType="withEffect">
                                  <p:stCondLst>
                                    <p:cond delay="0"/>
                                  </p:stCondLst>
                                  <p:childTnLst>
                                    <p:animEffect transition="out" filter="dissolve">
                                      <p:cBhvr>
                                        <p:cTn id="180" dur="500"/>
                                        <p:tgtEl>
                                          <p:spTgt spid="4119"/>
                                        </p:tgtEl>
                                      </p:cBhvr>
                                    </p:animEffect>
                                    <p:set>
                                      <p:cBhvr>
                                        <p:cTn id="181" dur="1" fill="hold">
                                          <p:stCondLst>
                                            <p:cond delay="499"/>
                                          </p:stCondLst>
                                        </p:cTn>
                                        <p:tgtEl>
                                          <p:spTgt spid="4119"/>
                                        </p:tgtEl>
                                        <p:attrNameLst>
                                          <p:attrName>style.visibility</p:attrName>
                                        </p:attrNameLst>
                                      </p:cBhvr>
                                      <p:to>
                                        <p:strVal val="hidden"/>
                                      </p:to>
                                    </p:set>
                                  </p:childTnLst>
                                </p:cTn>
                              </p:par>
                              <p:par>
                                <p:cTn id="182" presetID="9" presetClass="exit" presetSubtype="0" fill="hold" nodeType="withEffect">
                                  <p:stCondLst>
                                    <p:cond delay="0"/>
                                  </p:stCondLst>
                                  <p:childTnLst>
                                    <p:animEffect transition="out" filter="dissolve">
                                      <p:cBhvr>
                                        <p:cTn id="183" dur="500"/>
                                        <p:tgtEl>
                                          <p:spTgt spid="4127"/>
                                        </p:tgtEl>
                                      </p:cBhvr>
                                    </p:animEffect>
                                    <p:set>
                                      <p:cBhvr>
                                        <p:cTn id="184" dur="1" fill="hold">
                                          <p:stCondLst>
                                            <p:cond delay="499"/>
                                          </p:stCondLst>
                                        </p:cTn>
                                        <p:tgtEl>
                                          <p:spTgt spid="4127"/>
                                        </p:tgtEl>
                                        <p:attrNameLst>
                                          <p:attrName>style.visibility</p:attrName>
                                        </p:attrNameLst>
                                      </p:cBhvr>
                                      <p:to>
                                        <p:strVal val="hidden"/>
                                      </p:to>
                                    </p:set>
                                  </p:childTnLst>
                                </p:cTn>
                              </p:par>
                              <p:par>
                                <p:cTn id="185" presetID="9" presetClass="exit" presetSubtype="0" fill="hold" nodeType="withEffect">
                                  <p:stCondLst>
                                    <p:cond delay="0"/>
                                  </p:stCondLst>
                                  <p:childTnLst>
                                    <p:animEffect transition="out" filter="dissolve">
                                      <p:cBhvr>
                                        <p:cTn id="186" dur="500"/>
                                        <p:tgtEl>
                                          <p:spTgt spid="4120"/>
                                        </p:tgtEl>
                                      </p:cBhvr>
                                    </p:animEffect>
                                    <p:set>
                                      <p:cBhvr>
                                        <p:cTn id="187" dur="1" fill="hold">
                                          <p:stCondLst>
                                            <p:cond delay="499"/>
                                          </p:stCondLst>
                                        </p:cTn>
                                        <p:tgtEl>
                                          <p:spTgt spid="4120"/>
                                        </p:tgtEl>
                                        <p:attrNameLst>
                                          <p:attrName>style.visibility</p:attrName>
                                        </p:attrNameLst>
                                      </p:cBhvr>
                                      <p:to>
                                        <p:strVal val="hidden"/>
                                      </p:to>
                                    </p:set>
                                  </p:childTnLst>
                                </p:cTn>
                              </p:par>
                              <p:par>
                                <p:cTn id="188" presetID="63" presetClass="entr" presetSubtype="0" fill="hold" nodeType="withEffect">
                                  <p:stCondLst>
                                    <p:cond delay="0"/>
                                  </p:stCondLst>
                                  <p:childTnLst>
                                    <p:set>
                                      <p:cBhvr>
                                        <p:cTn id="189" dur="1" fill="hold">
                                          <p:stCondLst>
                                            <p:cond delay="0"/>
                                          </p:stCondLst>
                                        </p:cTn>
                                        <p:tgtEl>
                                          <p:spTgt spid="33"/>
                                        </p:tgtEl>
                                        <p:attrNameLst>
                                          <p:attrName>style.visibility</p:attrName>
                                        </p:attrNameLst>
                                      </p:cBhvr>
                                      <p:to>
                                        <p:strVal val="visible"/>
                                      </p:to>
                                    </p:set>
                                    <p:anim calcmode="lin" valueType="num">
                                      <p:cBhvr>
                                        <p:cTn id="190" dur="2000" fill="hold"/>
                                        <p:tgtEl>
                                          <p:spTgt spid="33"/>
                                        </p:tgtEl>
                                        <p:attrNameLst>
                                          <p:attrName>drawProgress</p:attrName>
                                        </p:attrNameLst>
                                      </p:cBhvr>
                                      <p:tavLst>
                                        <p:tav tm="0">
                                          <p:val>
                                            <p:fltVal val="0"/>
                                          </p:val>
                                        </p:tav>
                                        <p:tav tm="100000">
                                          <p:val>
                                            <p:fltVal val="1"/>
                                          </p:val>
                                        </p:tav>
                                      </p:tavLst>
                                    </p:anim>
                                  </p:childTnLst>
                                </p:cTn>
                              </p:par>
                              <p:par>
                                <p:cTn id="191" presetID="63" presetClass="entr" presetSubtype="0" fill="hold" nodeType="withEffect">
                                  <p:stCondLst>
                                    <p:cond delay="0"/>
                                  </p:stCondLst>
                                  <p:childTnLst>
                                    <p:set>
                                      <p:cBhvr>
                                        <p:cTn id="192" dur="1" fill="hold">
                                          <p:stCondLst>
                                            <p:cond delay="0"/>
                                          </p:stCondLst>
                                        </p:cTn>
                                        <p:tgtEl>
                                          <p:spTgt spid="43"/>
                                        </p:tgtEl>
                                        <p:attrNameLst>
                                          <p:attrName>style.visibility</p:attrName>
                                        </p:attrNameLst>
                                      </p:cBhvr>
                                      <p:to>
                                        <p:strVal val="visible"/>
                                      </p:to>
                                    </p:set>
                                    <p:anim calcmode="lin" valueType="num">
                                      <p:cBhvr>
                                        <p:cTn id="193" dur="2000" fill="hold"/>
                                        <p:tgtEl>
                                          <p:spTgt spid="43"/>
                                        </p:tgtEl>
                                        <p:attrNameLst>
                                          <p:attrName>drawProgress</p:attrName>
                                        </p:attrNameLst>
                                      </p:cBhvr>
                                      <p:tavLst>
                                        <p:tav tm="0">
                                          <p:val>
                                            <p:fltVal val="0"/>
                                          </p:val>
                                        </p:tav>
                                        <p:tav tm="100000">
                                          <p:val>
                                            <p:fltVal val="1"/>
                                          </p:val>
                                        </p:tav>
                                      </p:tavLst>
                                    </p:anim>
                                  </p:childTnLst>
                                </p:cTn>
                              </p:par>
                              <p:par>
                                <p:cTn id="194" presetID="63" presetClass="entr" presetSubtype="0" fill="hold" nodeType="withEffect">
                                  <p:stCondLst>
                                    <p:cond delay="0"/>
                                  </p:stCondLst>
                                  <p:childTnLst>
                                    <p:set>
                                      <p:cBhvr>
                                        <p:cTn id="195" dur="1" fill="hold">
                                          <p:stCondLst>
                                            <p:cond delay="0"/>
                                          </p:stCondLst>
                                        </p:cTn>
                                        <p:tgtEl>
                                          <p:spTgt spid="42"/>
                                        </p:tgtEl>
                                        <p:attrNameLst>
                                          <p:attrName>style.visibility</p:attrName>
                                        </p:attrNameLst>
                                      </p:cBhvr>
                                      <p:to>
                                        <p:strVal val="visible"/>
                                      </p:to>
                                    </p:set>
                                    <p:anim calcmode="lin" valueType="num">
                                      <p:cBhvr>
                                        <p:cTn id="196" dur="2000" fill="hold"/>
                                        <p:tgtEl>
                                          <p:spTgt spid="42"/>
                                        </p:tgtEl>
                                        <p:attrNameLst>
                                          <p:attrName>drawProgress</p:attrName>
                                        </p:attrNameLst>
                                      </p:cBhvr>
                                      <p:tavLst>
                                        <p:tav tm="0">
                                          <p:val>
                                            <p:fltVal val="0"/>
                                          </p:val>
                                        </p:tav>
                                        <p:tav tm="100000">
                                          <p:val>
                                            <p:fltVal val="1"/>
                                          </p:val>
                                        </p:tav>
                                      </p:tavLst>
                                    </p:anim>
                                  </p:childTnLst>
                                </p:cTn>
                              </p:par>
                              <p:par>
                                <p:cTn id="197" presetID="63" presetClass="entr" presetSubtype="0" fill="hold" nodeType="withEffect">
                                  <p:stCondLst>
                                    <p:cond delay="0"/>
                                  </p:stCondLst>
                                  <p:childTnLst>
                                    <p:set>
                                      <p:cBhvr>
                                        <p:cTn id="198" dur="1" fill="hold">
                                          <p:stCondLst>
                                            <p:cond delay="0"/>
                                          </p:stCondLst>
                                        </p:cTn>
                                        <p:tgtEl>
                                          <p:spTgt spid="41"/>
                                        </p:tgtEl>
                                        <p:attrNameLst>
                                          <p:attrName>style.visibility</p:attrName>
                                        </p:attrNameLst>
                                      </p:cBhvr>
                                      <p:to>
                                        <p:strVal val="visible"/>
                                      </p:to>
                                    </p:set>
                                    <p:anim calcmode="lin" valueType="num">
                                      <p:cBhvr>
                                        <p:cTn id="199" dur="2000" fill="hold"/>
                                        <p:tgtEl>
                                          <p:spTgt spid="41"/>
                                        </p:tgtEl>
                                        <p:attrNameLst>
                                          <p:attrName>drawProgress</p:attrName>
                                        </p:attrNameLst>
                                      </p:cBhvr>
                                      <p:tavLst>
                                        <p:tav tm="0">
                                          <p:val>
                                            <p:fltVal val="0"/>
                                          </p:val>
                                        </p:tav>
                                        <p:tav tm="100000">
                                          <p:val>
                                            <p:fltVal val="1"/>
                                          </p:val>
                                        </p:tav>
                                      </p:tavLst>
                                    </p:anim>
                                  </p:childTnLst>
                                </p:cTn>
                              </p:par>
                            </p:childTnLst>
                          </p:cTn>
                        </p:par>
                      </p:childTnLst>
                    </p:cTn>
                  </p:par>
                  <p:par>
                    <p:cTn id="200" fill="hold">
                      <p:stCondLst>
                        <p:cond delay="indefinite"/>
                      </p:stCondLst>
                      <p:childTnLst>
                        <p:par>
                          <p:cTn id="201" fill="hold">
                            <p:stCondLst>
                              <p:cond delay="0"/>
                            </p:stCondLst>
                            <p:childTnLst>
                              <p:par>
                                <p:cTn id="202" presetID="1" presetClass="entr" presetSubtype="0" fill="hold" grpId="0" nodeType="clickEffect">
                                  <p:stCondLst>
                                    <p:cond delay="0"/>
                                  </p:stCondLst>
                                  <p:childTnLst>
                                    <p:set>
                                      <p:cBhvr>
                                        <p:cTn id="203" dur="1" fill="hold">
                                          <p:stCondLst>
                                            <p:cond delay="0"/>
                                          </p:stCondLst>
                                        </p:cTn>
                                        <p:tgtEl>
                                          <p:spTgt spid="4172"/>
                                        </p:tgtEl>
                                        <p:attrNameLst>
                                          <p:attrName>style.visibility</p:attrName>
                                        </p:attrNameLst>
                                      </p:cBhvr>
                                      <p:to>
                                        <p:strVal val="visible"/>
                                      </p:to>
                                    </p:set>
                                  </p:childTnLst>
                                </p:cTn>
                              </p:par>
                            </p:childTnLst>
                          </p:cTn>
                        </p:par>
                      </p:childTnLst>
                    </p:cTn>
                  </p:par>
                  <p:par>
                    <p:cTn id="204" fill="hold">
                      <p:stCondLst>
                        <p:cond delay="indefinite"/>
                      </p:stCondLst>
                      <p:childTnLst>
                        <p:par>
                          <p:cTn id="205" fill="hold">
                            <p:stCondLst>
                              <p:cond delay="0"/>
                            </p:stCondLst>
                            <p:childTnLst>
                              <p:par>
                                <p:cTn id="206" presetID="1" presetClass="entr" presetSubtype="0" fill="hold" nodeType="clickEffect">
                                  <p:stCondLst>
                                    <p:cond delay="0"/>
                                  </p:stCondLst>
                                  <p:childTnLst>
                                    <p:set>
                                      <p:cBhvr>
                                        <p:cTn id="207" dur="1" fill="hold">
                                          <p:stCondLst>
                                            <p:cond delay="0"/>
                                          </p:stCondLst>
                                        </p:cTn>
                                        <p:tgtEl>
                                          <p:spTgt spid="6"/>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10"/>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animBg="1"/>
      <p:bldP spid="10" grpId="0" animBg="1"/>
      <p:bldP spid="7" grpId="0"/>
      <p:bldP spid="19" grpId="0" animBg="1"/>
      <p:bldP spid="25" grpId="0"/>
      <p:bldP spid="4114" grpId="0"/>
      <p:bldP spid="41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DEB18D5-635E-3242-8F3A-D8657DB83182}"/>
              </a:ext>
            </a:extLst>
          </p:cNvPr>
          <p:cNvGrpSpPr/>
          <p:nvPr/>
        </p:nvGrpSpPr>
        <p:grpSpPr>
          <a:xfrm>
            <a:off x="811696" y="3629674"/>
            <a:ext cx="5049982" cy="2723536"/>
            <a:chOff x="838200" y="4106753"/>
            <a:chExt cx="5049982" cy="2723536"/>
          </a:xfrm>
        </p:grpSpPr>
        <p:pic>
          <p:nvPicPr>
            <p:cNvPr id="12" name="Picture 11">
              <a:extLst>
                <a:ext uri="{FF2B5EF4-FFF2-40B4-BE49-F238E27FC236}">
                  <a16:creationId xmlns:a16="http://schemas.microsoft.com/office/drawing/2014/main" id="{FEFE0658-F89A-FC48-83A4-CE2035FCEB73}"/>
                </a:ext>
              </a:extLst>
            </p:cNvPr>
            <p:cNvPicPr>
              <a:picLocks noChangeAspect="1"/>
            </p:cNvPicPr>
            <p:nvPr/>
          </p:nvPicPr>
          <p:blipFill>
            <a:blip r:embed="rId2"/>
            <a:stretch>
              <a:fillRect/>
            </a:stretch>
          </p:blipFill>
          <p:spPr>
            <a:xfrm>
              <a:off x="2531845" y="5542105"/>
              <a:ext cx="2686700" cy="1133189"/>
            </a:xfrm>
            <a:prstGeom prst="rect">
              <a:avLst/>
            </a:prstGeom>
          </p:spPr>
        </p:pic>
        <p:pic>
          <p:nvPicPr>
            <p:cNvPr id="13" name="Picture 12">
              <a:extLst>
                <a:ext uri="{FF2B5EF4-FFF2-40B4-BE49-F238E27FC236}">
                  <a16:creationId xmlns:a16="http://schemas.microsoft.com/office/drawing/2014/main" id="{DB4C05A0-39B6-B747-843A-3754EB3E497A}"/>
                </a:ext>
              </a:extLst>
            </p:cNvPr>
            <p:cNvPicPr>
              <a:picLocks noChangeAspect="1"/>
            </p:cNvPicPr>
            <p:nvPr/>
          </p:nvPicPr>
          <p:blipFill>
            <a:blip r:embed="rId3"/>
            <a:stretch>
              <a:fillRect/>
            </a:stretch>
          </p:blipFill>
          <p:spPr>
            <a:xfrm>
              <a:off x="2291160" y="4227201"/>
              <a:ext cx="3211726" cy="1125850"/>
            </a:xfrm>
            <a:prstGeom prst="rect">
              <a:avLst/>
            </a:prstGeom>
          </p:spPr>
        </p:pic>
        <p:pic>
          <p:nvPicPr>
            <p:cNvPr id="14" name="Picture 13">
              <a:extLst>
                <a:ext uri="{FF2B5EF4-FFF2-40B4-BE49-F238E27FC236}">
                  <a16:creationId xmlns:a16="http://schemas.microsoft.com/office/drawing/2014/main" id="{5EA29884-3820-224F-850E-F1B791F47131}"/>
                </a:ext>
              </a:extLst>
            </p:cNvPr>
            <p:cNvPicPr>
              <a:picLocks noChangeAspect="1"/>
            </p:cNvPicPr>
            <p:nvPr/>
          </p:nvPicPr>
          <p:blipFill>
            <a:blip r:embed="rId4"/>
            <a:stretch>
              <a:fillRect/>
            </a:stretch>
          </p:blipFill>
          <p:spPr>
            <a:xfrm>
              <a:off x="1033859" y="4597400"/>
              <a:ext cx="1257300" cy="1511300"/>
            </a:xfrm>
            <a:prstGeom prst="rect">
              <a:avLst/>
            </a:prstGeom>
          </p:spPr>
        </p:pic>
        <p:sp>
          <p:nvSpPr>
            <p:cNvPr id="17" name="Frame 16">
              <a:extLst>
                <a:ext uri="{FF2B5EF4-FFF2-40B4-BE49-F238E27FC236}">
                  <a16:creationId xmlns:a16="http://schemas.microsoft.com/office/drawing/2014/main" id="{D5FA0BCC-FECF-B447-8982-E7D9413D8068}"/>
                </a:ext>
              </a:extLst>
            </p:cNvPr>
            <p:cNvSpPr/>
            <p:nvPr/>
          </p:nvSpPr>
          <p:spPr>
            <a:xfrm>
              <a:off x="838200" y="4106753"/>
              <a:ext cx="5049982" cy="2723536"/>
            </a:xfrm>
            <a:prstGeom prst="frame">
              <a:avLst>
                <a:gd name="adj1" fmla="val 428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 name="Group 1">
            <a:extLst>
              <a:ext uri="{FF2B5EF4-FFF2-40B4-BE49-F238E27FC236}">
                <a16:creationId xmlns:a16="http://schemas.microsoft.com/office/drawing/2014/main" id="{849489E6-AB51-2346-A408-5829C78D3D19}"/>
              </a:ext>
            </a:extLst>
          </p:cNvPr>
          <p:cNvGrpSpPr/>
          <p:nvPr/>
        </p:nvGrpSpPr>
        <p:grpSpPr>
          <a:xfrm>
            <a:off x="6388825" y="3634880"/>
            <a:ext cx="5049982" cy="2723536"/>
            <a:chOff x="6388825" y="3634880"/>
            <a:chExt cx="5049982" cy="2723536"/>
          </a:xfrm>
        </p:grpSpPr>
        <p:pic>
          <p:nvPicPr>
            <p:cNvPr id="8" name="Picture 7">
              <a:extLst>
                <a:ext uri="{FF2B5EF4-FFF2-40B4-BE49-F238E27FC236}">
                  <a16:creationId xmlns:a16="http://schemas.microsoft.com/office/drawing/2014/main" id="{1E9FCC6F-B84C-6641-9F94-0FE9F8221000}"/>
                </a:ext>
              </a:extLst>
            </p:cNvPr>
            <p:cNvPicPr>
              <a:picLocks noChangeAspect="1"/>
            </p:cNvPicPr>
            <p:nvPr/>
          </p:nvPicPr>
          <p:blipFill>
            <a:blip r:embed="rId5"/>
            <a:stretch>
              <a:fillRect/>
            </a:stretch>
          </p:blipFill>
          <p:spPr>
            <a:xfrm>
              <a:off x="7869652" y="4173765"/>
              <a:ext cx="3314993" cy="1635354"/>
            </a:xfrm>
            <a:prstGeom prst="rect">
              <a:avLst/>
            </a:prstGeom>
          </p:spPr>
        </p:pic>
        <p:pic>
          <p:nvPicPr>
            <p:cNvPr id="15" name="Picture 14">
              <a:extLst>
                <a:ext uri="{FF2B5EF4-FFF2-40B4-BE49-F238E27FC236}">
                  <a16:creationId xmlns:a16="http://schemas.microsoft.com/office/drawing/2014/main" id="{773580D6-D530-DE41-AFA2-1B3E664D3B17}"/>
                </a:ext>
              </a:extLst>
            </p:cNvPr>
            <p:cNvPicPr>
              <a:picLocks noChangeAspect="1"/>
            </p:cNvPicPr>
            <p:nvPr/>
          </p:nvPicPr>
          <p:blipFill>
            <a:blip r:embed="rId6"/>
            <a:stretch>
              <a:fillRect/>
            </a:stretch>
          </p:blipFill>
          <p:spPr>
            <a:xfrm>
              <a:off x="6564675" y="4133573"/>
              <a:ext cx="1143000" cy="1485900"/>
            </a:xfrm>
            <a:prstGeom prst="rect">
              <a:avLst/>
            </a:prstGeom>
          </p:spPr>
        </p:pic>
        <p:sp>
          <p:nvSpPr>
            <p:cNvPr id="18" name="Frame 17">
              <a:extLst>
                <a:ext uri="{FF2B5EF4-FFF2-40B4-BE49-F238E27FC236}">
                  <a16:creationId xmlns:a16="http://schemas.microsoft.com/office/drawing/2014/main" id="{73A213F1-2573-7C43-A98D-7857B813247D}"/>
                </a:ext>
              </a:extLst>
            </p:cNvPr>
            <p:cNvSpPr/>
            <p:nvPr/>
          </p:nvSpPr>
          <p:spPr>
            <a:xfrm>
              <a:off x="6388825" y="3634880"/>
              <a:ext cx="5049982" cy="2723536"/>
            </a:xfrm>
            <a:prstGeom prst="frame">
              <a:avLst>
                <a:gd name="adj1" fmla="val 42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 name="Freeform 5">
            <a:extLst>
              <a:ext uri="{FF2B5EF4-FFF2-40B4-BE49-F238E27FC236}">
                <a16:creationId xmlns:a16="http://schemas.microsoft.com/office/drawing/2014/main" id="{793E0C10-E312-5A4F-88FB-5D045C3C94EC}"/>
              </a:ext>
            </a:extLst>
          </p:cNvPr>
          <p:cNvSpPr/>
          <p:nvPr/>
        </p:nvSpPr>
        <p:spPr>
          <a:xfrm>
            <a:off x="329528" y="293202"/>
            <a:ext cx="2280491" cy="912196"/>
          </a:xfrm>
          <a:custGeom>
            <a:avLst/>
            <a:gdLst>
              <a:gd name="connsiteX0" fmla="*/ 0 w 2280491"/>
              <a:gd name="connsiteY0" fmla="*/ 0 h 912196"/>
              <a:gd name="connsiteX1" fmla="*/ 1824393 w 2280491"/>
              <a:gd name="connsiteY1" fmla="*/ 0 h 912196"/>
              <a:gd name="connsiteX2" fmla="*/ 2280491 w 2280491"/>
              <a:gd name="connsiteY2" fmla="*/ 456098 h 912196"/>
              <a:gd name="connsiteX3" fmla="*/ 1824393 w 2280491"/>
              <a:gd name="connsiteY3" fmla="*/ 912196 h 912196"/>
              <a:gd name="connsiteX4" fmla="*/ 0 w 2280491"/>
              <a:gd name="connsiteY4" fmla="*/ 912196 h 912196"/>
              <a:gd name="connsiteX5" fmla="*/ 456098 w 2280491"/>
              <a:gd name="connsiteY5" fmla="*/ 456098 h 912196"/>
              <a:gd name="connsiteX6" fmla="*/ 0 w 2280491"/>
              <a:gd name="connsiteY6" fmla="*/ 0 h 91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91" h="912196">
                <a:moveTo>
                  <a:pt x="0" y="0"/>
                </a:moveTo>
                <a:lnTo>
                  <a:pt x="1824393" y="0"/>
                </a:lnTo>
                <a:lnTo>
                  <a:pt x="2280491" y="456098"/>
                </a:lnTo>
                <a:lnTo>
                  <a:pt x="1824393" y="912196"/>
                </a:lnTo>
                <a:lnTo>
                  <a:pt x="0" y="912196"/>
                </a:lnTo>
                <a:lnTo>
                  <a:pt x="456098" y="4560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2113" tIns="38672" rIns="494770" bIns="38672" numCol="1" spcCol="1270" anchor="ctr" anchorCtr="0">
            <a:noAutofit/>
          </a:bodyPr>
          <a:lstStyle/>
          <a:p>
            <a:pPr marL="0" lvl="0" indent="0" algn="ctr" defTabSz="1289050">
              <a:lnSpc>
                <a:spcPct val="90000"/>
              </a:lnSpc>
              <a:spcBef>
                <a:spcPct val="0"/>
              </a:spcBef>
              <a:spcAft>
                <a:spcPct val="35000"/>
              </a:spcAft>
              <a:buNone/>
            </a:pPr>
            <a:r>
              <a:rPr lang="en-US" sz="2900" kern="1200" dirty="0"/>
              <a:t>1983</a:t>
            </a:r>
          </a:p>
        </p:txBody>
      </p:sp>
      <p:sp>
        <p:nvSpPr>
          <p:cNvPr id="7" name="Freeform 6">
            <a:extLst>
              <a:ext uri="{FF2B5EF4-FFF2-40B4-BE49-F238E27FC236}">
                <a16:creationId xmlns:a16="http://schemas.microsoft.com/office/drawing/2014/main" id="{2BA5FA6F-A4A8-514F-B763-8D43FFDFAF3B}"/>
              </a:ext>
            </a:extLst>
          </p:cNvPr>
          <p:cNvSpPr/>
          <p:nvPr/>
        </p:nvSpPr>
        <p:spPr>
          <a:xfrm>
            <a:off x="2381971" y="293202"/>
            <a:ext cx="2280491" cy="912196"/>
          </a:xfrm>
          <a:custGeom>
            <a:avLst/>
            <a:gdLst>
              <a:gd name="connsiteX0" fmla="*/ 0 w 2280491"/>
              <a:gd name="connsiteY0" fmla="*/ 0 h 912196"/>
              <a:gd name="connsiteX1" fmla="*/ 1824393 w 2280491"/>
              <a:gd name="connsiteY1" fmla="*/ 0 h 912196"/>
              <a:gd name="connsiteX2" fmla="*/ 2280491 w 2280491"/>
              <a:gd name="connsiteY2" fmla="*/ 456098 h 912196"/>
              <a:gd name="connsiteX3" fmla="*/ 1824393 w 2280491"/>
              <a:gd name="connsiteY3" fmla="*/ 912196 h 912196"/>
              <a:gd name="connsiteX4" fmla="*/ 0 w 2280491"/>
              <a:gd name="connsiteY4" fmla="*/ 912196 h 912196"/>
              <a:gd name="connsiteX5" fmla="*/ 456098 w 2280491"/>
              <a:gd name="connsiteY5" fmla="*/ 456098 h 912196"/>
              <a:gd name="connsiteX6" fmla="*/ 0 w 2280491"/>
              <a:gd name="connsiteY6" fmla="*/ 0 h 91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91" h="912196">
                <a:moveTo>
                  <a:pt x="0" y="0"/>
                </a:moveTo>
                <a:lnTo>
                  <a:pt x="1824393" y="0"/>
                </a:lnTo>
                <a:lnTo>
                  <a:pt x="2280491" y="456098"/>
                </a:lnTo>
                <a:lnTo>
                  <a:pt x="1824393" y="912196"/>
                </a:lnTo>
                <a:lnTo>
                  <a:pt x="0" y="912196"/>
                </a:lnTo>
                <a:lnTo>
                  <a:pt x="456098" y="4560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2113" tIns="38672" rIns="494770" bIns="38672" numCol="1" spcCol="1270" anchor="ctr" anchorCtr="0">
            <a:noAutofit/>
          </a:bodyPr>
          <a:lstStyle/>
          <a:p>
            <a:pPr marL="0" lvl="0" indent="0" algn="ctr" defTabSz="1289050">
              <a:lnSpc>
                <a:spcPct val="90000"/>
              </a:lnSpc>
              <a:spcBef>
                <a:spcPct val="0"/>
              </a:spcBef>
              <a:spcAft>
                <a:spcPct val="35000"/>
              </a:spcAft>
              <a:buNone/>
            </a:pPr>
            <a:r>
              <a:rPr lang="en-US" sz="2900" kern="1200" dirty="0"/>
              <a:t>1987</a:t>
            </a:r>
          </a:p>
        </p:txBody>
      </p:sp>
      <p:sp>
        <p:nvSpPr>
          <p:cNvPr id="10" name="Freeform 9">
            <a:extLst>
              <a:ext uri="{FF2B5EF4-FFF2-40B4-BE49-F238E27FC236}">
                <a16:creationId xmlns:a16="http://schemas.microsoft.com/office/drawing/2014/main" id="{266EC4EF-1211-814E-AB48-1758EA930854}"/>
              </a:ext>
            </a:extLst>
          </p:cNvPr>
          <p:cNvSpPr/>
          <p:nvPr/>
        </p:nvSpPr>
        <p:spPr>
          <a:xfrm>
            <a:off x="4434413" y="293202"/>
            <a:ext cx="2280491" cy="912196"/>
          </a:xfrm>
          <a:custGeom>
            <a:avLst/>
            <a:gdLst>
              <a:gd name="connsiteX0" fmla="*/ 0 w 2280491"/>
              <a:gd name="connsiteY0" fmla="*/ 0 h 912196"/>
              <a:gd name="connsiteX1" fmla="*/ 1824393 w 2280491"/>
              <a:gd name="connsiteY1" fmla="*/ 0 h 912196"/>
              <a:gd name="connsiteX2" fmla="*/ 2280491 w 2280491"/>
              <a:gd name="connsiteY2" fmla="*/ 456098 h 912196"/>
              <a:gd name="connsiteX3" fmla="*/ 1824393 w 2280491"/>
              <a:gd name="connsiteY3" fmla="*/ 912196 h 912196"/>
              <a:gd name="connsiteX4" fmla="*/ 0 w 2280491"/>
              <a:gd name="connsiteY4" fmla="*/ 912196 h 912196"/>
              <a:gd name="connsiteX5" fmla="*/ 456098 w 2280491"/>
              <a:gd name="connsiteY5" fmla="*/ 456098 h 912196"/>
              <a:gd name="connsiteX6" fmla="*/ 0 w 2280491"/>
              <a:gd name="connsiteY6" fmla="*/ 0 h 91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91" h="912196">
                <a:moveTo>
                  <a:pt x="0" y="0"/>
                </a:moveTo>
                <a:lnTo>
                  <a:pt x="1824393" y="0"/>
                </a:lnTo>
                <a:lnTo>
                  <a:pt x="2280491" y="456098"/>
                </a:lnTo>
                <a:lnTo>
                  <a:pt x="1824393" y="912196"/>
                </a:lnTo>
                <a:lnTo>
                  <a:pt x="0" y="912196"/>
                </a:lnTo>
                <a:lnTo>
                  <a:pt x="456098" y="45609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2113" tIns="38672" rIns="494770" bIns="38672" numCol="1" spcCol="1270" anchor="ctr" anchorCtr="0">
            <a:noAutofit/>
          </a:bodyPr>
          <a:lstStyle/>
          <a:p>
            <a:pPr marL="0" lvl="0" indent="0" algn="ctr" defTabSz="1289050">
              <a:lnSpc>
                <a:spcPct val="90000"/>
              </a:lnSpc>
              <a:spcBef>
                <a:spcPct val="0"/>
              </a:spcBef>
              <a:spcAft>
                <a:spcPct val="35000"/>
              </a:spcAft>
              <a:buNone/>
            </a:pPr>
            <a:r>
              <a:rPr lang="en-US" sz="2900" kern="1200" dirty="0"/>
              <a:t>1987-1996</a:t>
            </a:r>
          </a:p>
        </p:txBody>
      </p:sp>
      <p:cxnSp>
        <p:nvCxnSpPr>
          <p:cNvPr id="22" name="Straight Arrow Connector 21">
            <a:extLst>
              <a:ext uri="{FF2B5EF4-FFF2-40B4-BE49-F238E27FC236}">
                <a16:creationId xmlns:a16="http://schemas.microsoft.com/office/drawing/2014/main" id="{525CFADC-C442-ED46-A3A3-CB00EB489CA2}"/>
              </a:ext>
            </a:extLst>
          </p:cNvPr>
          <p:cNvCxnSpPr/>
          <p:nvPr/>
        </p:nvCxnSpPr>
        <p:spPr>
          <a:xfrm>
            <a:off x="5555894" y="1192146"/>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96342EDB-8B04-D040-A8E7-906719C386FD}"/>
              </a:ext>
            </a:extLst>
          </p:cNvPr>
          <p:cNvSpPr txBox="1"/>
          <p:nvPr/>
        </p:nvSpPr>
        <p:spPr>
          <a:xfrm>
            <a:off x="4288172" y="2187933"/>
            <a:ext cx="2564929" cy="369332"/>
          </a:xfrm>
          <a:prstGeom prst="rect">
            <a:avLst/>
          </a:prstGeom>
          <a:noFill/>
        </p:spPr>
        <p:txBody>
          <a:bodyPr wrap="square" rtlCol="0">
            <a:spAutoFit/>
          </a:bodyPr>
          <a:lstStyle/>
          <a:p>
            <a:pPr algn="ctr"/>
            <a:r>
              <a:rPr lang="en-US" b="1" dirty="0"/>
              <a:t> Phase 1-3 Trials</a:t>
            </a:r>
          </a:p>
        </p:txBody>
      </p:sp>
      <p:cxnSp>
        <p:nvCxnSpPr>
          <p:cNvPr id="24" name="Straight Arrow Connector 23">
            <a:extLst>
              <a:ext uri="{FF2B5EF4-FFF2-40B4-BE49-F238E27FC236}">
                <a16:creationId xmlns:a16="http://schemas.microsoft.com/office/drawing/2014/main" id="{DD81FF40-AE89-3B4E-8FBC-5AFC31A1BFCF}"/>
              </a:ext>
            </a:extLst>
          </p:cNvPr>
          <p:cNvCxnSpPr/>
          <p:nvPr/>
        </p:nvCxnSpPr>
        <p:spPr>
          <a:xfrm>
            <a:off x="3558881" y="1193638"/>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1B0F80E9-D27E-7549-9A0A-92FB7439385B}"/>
              </a:ext>
            </a:extLst>
          </p:cNvPr>
          <p:cNvSpPr txBox="1"/>
          <p:nvPr/>
        </p:nvSpPr>
        <p:spPr>
          <a:xfrm>
            <a:off x="2291159" y="2167963"/>
            <a:ext cx="2371303" cy="646331"/>
          </a:xfrm>
          <a:prstGeom prst="rect">
            <a:avLst/>
          </a:prstGeom>
          <a:noFill/>
        </p:spPr>
        <p:txBody>
          <a:bodyPr wrap="square" rtlCol="0">
            <a:spAutoFit/>
          </a:bodyPr>
          <a:lstStyle/>
          <a:p>
            <a:pPr algn="ctr"/>
            <a:r>
              <a:rPr lang="en-US" dirty="0"/>
              <a:t> Aricept compound ready for testing</a:t>
            </a:r>
          </a:p>
        </p:txBody>
      </p:sp>
      <p:cxnSp>
        <p:nvCxnSpPr>
          <p:cNvPr id="26" name="Straight Arrow Connector 25">
            <a:extLst>
              <a:ext uri="{FF2B5EF4-FFF2-40B4-BE49-F238E27FC236}">
                <a16:creationId xmlns:a16="http://schemas.microsoft.com/office/drawing/2014/main" id="{709261C3-6434-5B4C-9DB2-5F224AA5AB16}"/>
              </a:ext>
            </a:extLst>
          </p:cNvPr>
          <p:cNvCxnSpPr/>
          <p:nvPr/>
        </p:nvCxnSpPr>
        <p:spPr>
          <a:xfrm>
            <a:off x="1436890" y="119429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716CF862-D564-6F43-A4D1-9ECAFBE17F79}"/>
              </a:ext>
            </a:extLst>
          </p:cNvPr>
          <p:cNvSpPr txBox="1"/>
          <p:nvPr/>
        </p:nvSpPr>
        <p:spPr>
          <a:xfrm>
            <a:off x="399467" y="2177945"/>
            <a:ext cx="2024212" cy="923330"/>
          </a:xfrm>
          <a:prstGeom prst="rect">
            <a:avLst/>
          </a:prstGeom>
          <a:noFill/>
        </p:spPr>
        <p:txBody>
          <a:bodyPr wrap="square" rtlCol="0">
            <a:spAutoFit/>
          </a:bodyPr>
          <a:lstStyle/>
          <a:p>
            <a:pPr algn="ctr"/>
            <a:r>
              <a:rPr lang="en-US" dirty="0"/>
              <a:t>E2020 (Aricept) Research Initiated at Eisai</a:t>
            </a:r>
          </a:p>
        </p:txBody>
      </p:sp>
    </p:spTree>
    <p:extLst>
      <p:ext uri="{BB962C8B-B14F-4D97-AF65-F5344CB8AC3E}">
        <p14:creationId xmlns:p14="http://schemas.microsoft.com/office/powerpoint/2010/main" val="266284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3B20-2977-E340-92CB-42793E8D7A6B}"/>
              </a:ext>
            </a:extLst>
          </p:cNvPr>
          <p:cNvSpPr>
            <a:spLocks noGrp="1"/>
          </p:cNvSpPr>
          <p:nvPr>
            <p:ph type="title"/>
          </p:nvPr>
        </p:nvSpPr>
        <p:spPr>
          <a:xfrm>
            <a:off x="838200" y="110546"/>
            <a:ext cx="10515600" cy="1325563"/>
          </a:xfrm>
        </p:spPr>
        <p:txBody>
          <a:bodyPr/>
          <a:lstStyle/>
          <a:p>
            <a:r>
              <a:rPr lang="en-US" b="1" dirty="0"/>
              <a:t>Today’s Article</a:t>
            </a:r>
          </a:p>
        </p:txBody>
      </p:sp>
      <p:pic>
        <p:nvPicPr>
          <p:cNvPr id="4" name="Picture 3">
            <a:extLst>
              <a:ext uri="{FF2B5EF4-FFF2-40B4-BE49-F238E27FC236}">
                <a16:creationId xmlns:a16="http://schemas.microsoft.com/office/drawing/2014/main" id="{0BA0E6E0-80A9-ED44-8B00-200C4C1F67E4}"/>
              </a:ext>
            </a:extLst>
          </p:cNvPr>
          <p:cNvPicPr>
            <a:picLocks noChangeAspect="1"/>
          </p:cNvPicPr>
          <p:nvPr/>
        </p:nvPicPr>
        <p:blipFill>
          <a:blip r:embed="rId2"/>
          <a:stretch>
            <a:fillRect/>
          </a:stretch>
        </p:blipFill>
        <p:spPr>
          <a:xfrm>
            <a:off x="1966774" y="1999579"/>
            <a:ext cx="2180984" cy="2148432"/>
          </a:xfrm>
          <a:prstGeom prst="rect">
            <a:avLst/>
          </a:prstGeom>
        </p:spPr>
      </p:pic>
      <p:pic>
        <p:nvPicPr>
          <p:cNvPr id="5" name="Picture 4">
            <a:extLst>
              <a:ext uri="{FF2B5EF4-FFF2-40B4-BE49-F238E27FC236}">
                <a16:creationId xmlns:a16="http://schemas.microsoft.com/office/drawing/2014/main" id="{0CDB93B1-1FC3-2E43-889B-2B073A5406D8}"/>
              </a:ext>
            </a:extLst>
          </p:cNvPr>
          <p:cNvPicPr>
            <a:picLocks noChangeAspect="1"/>
          </p:cNvPicPr>
          <p:nvPr/>
        </p:nvPicPr>
        <p:blipFill>
          <a:blip r:embed="rId3"/>
          <a:stretch>
            <a:fillRect/>
          </a:stretch>
        </p:blipFill>
        <p:spPr>
          <a:xfrm>
            <a:off x="4147758" y="1819904"/>
            <a:ext cx="7206042" cy="2341962"/>
          </a:xfrm>
          <a:prstGeom prst="rect">
            <a:avLst/>
          </a:prstGeom>
        </p:spPr>
      </p:pic>
      <p:sp>
        <p:nvSpPr>
          <p:cNvPr id="6" name="Frame 5">
            <a:extLst>
              <a:ext uri="{FF2B5EF4-FFF2-40B4-BE49-F238E27FC236}">
                <a16:creationId xmlns:a16="http://schemas.microsoft.com/office/drawing/2014/main" id="{634C971F-6E2A-3D4F-88AF-C42A5C793260}"/>
              </a:ext>
            </a:extLst>
          </p:cNvPr>
          <p:cNvSpPr/>
          <p:nvPr/>
        </p:nvSpPr>
        <p:spPr>
          <a:xfrm>
            <a:off x="1613483" y="1252844"/>
            <a:ext cx="9434946" cy="3491345"/>
          </a:xfrm>
          <a:prstGeom prst="frame">
            <a:avLst>
              <a:gd name="adj1" fmla="val 6548"/>
            </a:avLst>
          </a:prstGeom>
          <a:solidFill>
            <a:srgbClr val="A5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0B0FA072-482F-7841-A827-7FB9E7213B50}"/>
              </a:ext>
            </a:extLst>
          </p:cNvPr>
          <p:cNvSpPr txBox="1"/>
          <p:nvPr/>
        </p:nvSpPr>
        <p:spPr>
          <a:xfrm>
            <a:off x="195169" y="4744189"/>
            <a:ext cx="11970327" cy="1384995"/>
          </a:xfrm>
          <a:prstGeom prst="rect">
            <a:avLst/>
          </a:prstGeom>
          <a:noFill/>
        </p:spPr>
        <p:txBody>
          <a:bodyPr wrap="square" rtlCol="0">
            <a:spAutoFit/>
          </a:bodyPr>
          <a:lstStyle/>
          <a:p>
            <a:pPr algn="ctr"/>
            <a:r>
              <a:rPr lang="en-US" sz="2800" b="1" dirty="0"/>
              <a:t>OUR CLINICAL QUESTION</a:t>
            </a:r>
            <a:r>
              <a:rPr lang="en-US" sz="2800" dirty="0"/>
              <a:t>: Over a 15-week period, does donepezil (5mg or 10mg) lead to a quantifiable clinical change in older patients diagnosed with Alzheimer Disease (AD) compared to those on no therapy (placebo)?</a:t>
            </a:r>
          </a:p>
        </p:txBody>
      </p:sp>
      <p:sp>
        <p:nvSpPr>
          <p:cNvPr id="8" name="TextBox 7">
            <a:extLst>
              <a:ext uri="{FF2B5EF4-FFF2-40B4-BE49-F238E27FC236}">
                <a16:creationId xmlns:a16="http://schemas.microsoft.com/office/drawing/2014/main" id="{30108F75-B0D5-F844-8ADD-84DC7BE805BE}"/>
              </a:ext>
            </a:extLst>
          </p:cNvPr>
          <p:cNvSpPr txBox="1"/>
          <p:nvPr/>
        </p:nvSpPr>
        <p:spPr>
          <a:xfrm>
            <a:off x="644236" y="6410687"/>
            <a:ext cx="11970327" cy="369332"/>
          </a:xfrm>
          <a:prstGeom prst="rect">
            <a:avLst/>
          </a:prstGeom>
          <a:noFill/>
        </p:spPr>
        <p:txBody>
          <a:bodyPr wrap="square" rtlCol="0">
            <a:spAutoFit/>
          </a:bodyPr>
          <a:lstStyle/>
          <a:p>
            <a:r>
              <a:rPr lang="en-US" b="1" dirty="0"/>
              <a:t>PATIENT’S QUESTION</a:t>
            </a:r>
            <a:r>
              <a:rPr lang="en-US" dirty="0"/>
              <a:t>: What benefits should I, as a patient with AD, expect when I start taking donepezil? (</a:t>
            </a:r>
            <a:r>
              <a:rPr lang="en-US" sz="1400" i="1" dirty="0"/>
              <a:t>is it worth it?</a:t>
            </a:r>
            <a:r>
              <a:rPr lang="en-US" dirty="0"/>
              <a:t>)</a:t>
            </a:r>
          </a:p>
        </p:txBody>
      </p:sp>
    </p:spTree>
    <p:extLst>
      <p:ext uri="{BB962C8B-B14F-4D97-AF65-F5344CB8AC3E}">
        <p14:creationId xmlns:p14="http://schemas.microsoft.com/office/powerpoint/2010/main" val="78270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7F66-6E0D-984C-B0F5-CD743551869B}"/>
              </a:ext>
            </a:extLst>
          </p:cNvPr>
          <p:cNvSpPr>
            <a:spLocks noGrp="1"/>
          </p:cNvSpPr>
          <p:nvPr>
            <p:ph type="title"/>
          </p:nvPr>
        </p:nvSpPr>
        <p:spPr>
          <a:xfrm>
            <a:off x="137854" y="-58675"/>
            <a:ext cx="10515600" cy="1325563"/>
          </a:xfrm>
        </p:spPr>
        <p:txBody>
          <a:bodyPr/>
          <a:lstStyle/>
          <a:p>
            <a:r>
              <a:rPr lang="en-US" b="1" dirty="0"/>
              <a:t>Study Design =</a:t>
            </a:r>
          </a:p>
        </p:txBody>
      </p:sp>
      <p:sp>
        <p:nvSpPr>
          <p:cNvPr id="3" name="Content Placeholder 2">
            <a:extLst>
              <a:ext uri="{FF2B5EF4-FFF2-40B4-BE49-F238E27FC236}">
                <a16:creationId xmlns:a16="http://schemas.microsoft.com/office/drawing/2014/main" id="{496C1211-A67D-9B41-8BBB-4C66080277C1}"/>
              </a:ext>
            </a:extLst>
          </p:cNvPr>
          <p:cNvSpPr>
            <a:spLocks noGrp="1"/>
          </p:cNvSpPr>
          <p:nvPr>
            <p:ph idx="1"/>
          </p:nvPr>
        </p:nvSpPr>
        <p:spPr>
          <a:xfrm>
            <a:off x="3848107" y="200463"/>
            <a:ext cx="7041273" cy="843335"/>
          </a:xfrm>
        </p:spPr>
        <p:txBody>
          <a:bodyPr>
            <a:noAutofit/>
          </a:bodyPr>
          <a:lstStyle/>
          <a:p>
            <a:pPr marL="0" indent="0" algn="ctr">
              <a:buNone/>
              <a:defRPr/>
            </a:pPr>
            <a:r>
              <a:rPr lang="en-US" sz="3000" dirty="0">
                <a:cs typeface="Arial"/>
              </a:rPr>
              <a:t>Randomized, Double Blind, Parallel Group, Placebo-Controlled Study</a:t>
            </a:r>
          </a:p>
          <a:p>
            <a:pPr marL="0" indent="0" algn="ctr">
              <a:buNone/>
            </a:pPr>
            <a:endParaRPr lang="en-US" sz="3000" dirty="0"/>
          </a:p>
        </p:txBody>
      </p:sp>
      <p:sp>
        <p:nvSpPr>
          <p:cNvPr id="4" name="Smiley Face 3">
            <a:extLst>
              <a:ext uri="{FF2B5EF4-FFF2-40B4-BE49-F238E27FC236}">
                <a16:creationId xmlns:a16="http://schemas.microsoft.com/office/drawing/2014/main" id="{0C8E383A-7DD3-F444-A2CE-388AE08F377A}"/>
              </a:ext>
            </a:extLst>
          </p:cNvPr>
          <p:cNvSpPr/>
          <p:nvPr/>
        </p:nvSpPr>
        <p:spPr>
          <a:xfrm>
            <a:off x="630381" y="4823186"/>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miley Face 4">
            <a:extLst>
              <a:ext uri="{FF2B5EF4-FFF2-40B4-BE49-F238E27FC236}">
                <a16:creationId xmlns:a16="http://schemas.microsoft.com/office/drawing/2014/main" id="{ED4EB0E4-947B-9646-9BED-F15ABADC460A}"/>
              </a:ext>
            </a:extLst>
          </p:cNvPr>
          <p:cNvSpPr/>
          <p:nvPr/>
        </p:nvSpPr>
        <p:spPr>
          <a:xfrm>
            <a:off x="689263" y="3865418"/>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Smiley Face 5">
            <a:extLst>
              <a:ext uri="{FF2B5EF4-FFF2-40B4-BE49-F238E27FC236}">
                <a16:creationId xmlns:a16="http://schemas.microsoft.com/office/drawing/2014/main" id="{450D5FB5-5765-CA49-9D93-CD34946B1FB8}"/>
              </a:ext>
            </a:extLst>
          </p:cNvPr>
          <p:cNvSpPr/>
          <p:nvPr/>
        </p:nvSpPr>
        <p:spPr>
          <a:xfrm>
            <a:off x="1182831" y="3865418"/>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Smiley Face 6">
            <a:extLst>
              <a:ext uri="{FF2B5EF4-FFF2-40B4-BE49-F238E27FC236}">
                <a16:creationId xmlns:a16="http://schemas.microsoft.com/office/drawing/2014/main" id="{D813AB44-A793-3349-8C48-03E046A92FD5}"/>
              </a:ext>
            </a:extLst>
          </p:cNvPr>
          <p:cNvSpPr/>
          <p:nvPr/>
        </p:nvSpPr>
        <p:spPr>
          <a:xfrm>
            <a:off x="897081" y="4374573"/>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Smiley Face 7">
            <a:extLst>
              <a:ext uri="{FF2B5EF4-FFF2-40B4-BE49-F238E27FC236}">
                <a16:creationId xmlns:a16="http://schemas.microsoft.com/office/drawing/2014/main" id="{0017A1CD-ED47-D64E-859C-5FB89FAC0276}"/>
              </a:ext>
            </a:extLst>
          </p:cNvPr>
          <p:cNvSpPr/>
          <p:nvPr/>
        </p:nvSpPr>
        <p:spPr>
          <a:xfrm>
            <a:off x="348094" y="4409209"/>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Smiley Face 8">
            <a:extLst>
              <a:ext uri="{FF2B5EF4-FFF2-40B4-BE49-F238E27FC236}">
                <a16:creationId xmlns:a16="http://schemas.microsoft.com/office/drawing/2014/main" id="{602F43E6-18FA-6F4B-AB66-78F6747E43B5}"/>
              </a:ext>
            </a:extLst>
          </p:cNvPr>
          <p:cNvSpPr/>
          <p:nvPr/>
        </p:nvSpPr>
        <p:spPr>
          <a:xfrm>
            <a:off x="1461655" y="4371109"/>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0" name="Smiley Face 9">
            <a:extLst>
              <a:ext uri="{FF2B5EF4-FFF2-40B4-BE49-F238E27FC236}">
                <a16:creationId xmlns:a16="http://schemas.microsoft.com/office/drawing/2014/main" id="{A8924CED-2B6B-C941-AD6E-77C5A72BD564}"/>
              </a:ext>
            </a:extLst>
          </p:cNvPr>
          <p:cNvSpPr/>
          <p:nvPr/>
        </p:nvSpPr>
        <p:spPr>
          <a:xfrm>
            <a:off x="1201882" y="4835886"/>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1" name="Smiley Face 10">
            <a:extLst>
              <a:ext uri="{FF2B5EF4-FFF2-40B4-BE49-F238E27FC236}">
                <a16:creationId xmlns:a16="http://schemas.microsoft.com/office/drawing/2014/main" id="{B41838C2-5851-E940-AFFA-40AD6BB3B3CE}"/>
              </a:ext>
            </a:extLst>
          </p:cNvPr>
          <p:cNvSpPr/>
          <p:nvPr/>
        </p:nvSpPr>
        <p:spPr>
          <a:xfrm>
            <a:off x="949036" y="3324945"/>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Smiley Face 11">
            <a:extLst>
              <a:ext uri="{FF2B5EF4-FFF2-40B4-BE49-F238E27FC236}">
                <a16:creationId xmlns:a16="http://schemas.microsoft.com/office/drawing/2014/main" id="{F39DF238-2B42-044E-9962-CEC936239B30}"/>
              </a:ext>
            </a:extLst>
          </p:cNvPr>
          <p:cNvSpPr/>
          <p:nvPr/>
        </p:nvSpPr>
        <p:spPr>
          <a:xfrm>
            <a:off x="2570013" y="3040932"/>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Smiley Face 12">
            <a:extLst>
              <a:ext uri="{FF2B5EF4-FFF2-40B4-BE49-F238E27FC236}">
                <a16:creationId xmlns:a16="http://schemas.microsoft.com/office/drawing/2014/main" id="{96AA0357-F0B2-E44B-8494-D949CB1FF97C}"/>
              </a:ext>
            </a:extLst>
          </p:cNvPr>
          <p:cNvSpPr/>
          <p:nvPr/>
        </p:nvSpPr>
        <p:spPr>
          <a:xfrm>
            <a:off x="3193469" y="3032450"/>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Smiley Face 13">
            <a:extLst>
              <a:ext uri="{FF2B5EF4-FFF2-40B4-BE49-F238E27FC236}">
                <a16:creationId xmlns:a16="http://schemas.microsoft.com/office/drawing/2014/main" id="{C2B35D1D-602D-564E-9B7D-D887AB4D7C5F}"/>
              </a:ext>
            </a:extLst>
          </p:cNvPr>
          <p:cNvSpPr/>
          <p:nvPr/>
        </p:nvSpPr>
        <p:spPr>
          <a:xfrm>
            <a:off x="3816925" y="3028842"/>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5" name="Smiley Face 14">
            <a:extLst>
              <a:ext uri="{FF2B5EF4-FFF2-40B4-BE49-F238E27FC236}">
                <a16:creationId xmlns:a16="http://schemas.microsoft.com/office/drawing/2014/main" id="{7A960FC1-6DA2-244C-B293-450D9F23ACF4}"/>
              </a:ext>
            </a:extLst>
          </p:cNvPr>
          <p:cNvSpPr/>
          <p:nvPr/>
        </p:nvSpPr>
        <p:spPr>
          <a:xfrm>
            <a:off x="2569146" y="4454241"/>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6" name="Smiley Face 15">
            <a:extLst>
              <a:ext uri="{FF2B5EF4-FFF2-40B4-BE49-F238E27FC236}">
                <a16:creationId xmlns:a16="http://schemas.microsoft.com/office/drawing/2014/main" id="{1B511FBA-9A16-F741-8485-14517053262D}"/>
              </a:ext>
            </a:extLst>
          </p:cNvPr>
          <p:cNvSpPr/>
          <p:nvPr/>
        </p:nvSpPr>
        <p:spPr>
          <a:xfrm>
            <a:off x="3193469" y="5897207"/>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Smiley Face 16">
            <a:extLst>
              <a:ext uri="{FF2B5EF4-FFF2-40B4-BE49-F238E27FC236}">
                <a16:creationId xmlns:a16="http://schemas.microsoft.com/office/drawing/2014/main" id="{A7752ECD-2E4D-3F46-85FC-4B1ECADED6D8}"/>
              </a:ext>
            </a:extLst>
          </p:cNvPr>
          <p:cNvSpPr/>
          <p:nvPr/>
        </p:nvSpPr>
        <p:spPr>
          <a:xfrm>
            <a:off x="2569147" y="5917989"/>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Smiley Face 17">
            <a:extLst>
              <a:ext uri="{FF2B5EF4-FFF2-40B4-BE49-F238E27FC236}">
                <a16:creationId xmlns:a16="http://schemas.microsoft.com/office/drawing/2014/main" id="{BA46D8EE-29AE-8942-B04B-8C662BA1BB71}"/>
              </a:ext>
            </a:extLst>
          </p:cNvPr>
          <p:cNvSpPr/>
          <p:nvPr/>
        </p:nvSpPr>
        <p:spPr>
          <a:xfrm>
            <a:off x="3816925" y="5917989"/>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9" name="Smiley Face 18">
            <a:extLst>
              <a:ext uri="{FF2B5EF4-FFF2-40B4-BE49-F238E27FC236}">
                <a16:creationId xmlns:a16="http://schemas.microsoft.com/office/drawing/2014/main" id="{B07ED695-B235-234B-8FDA-EF0E98E13874}"/>
              </a:ext>
            </a:extLst>
          </p:cNvPr>
          <p:cNvSpPr/>
          <p:nvPr/>
        </p:nvSpPr>
        <p:spPr>
          <a:xfrm>
            <a:off x="3193468" y="4437681"/>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 name="Smiley Face 19">
            <a:extLst>
              <a:ext uri="{FF2B5EF4-FFF2-40B4-BE49-F238E27FC236}">
                <a16:creationId xmlns:a16="http://schemas.microsoft.com/office/drawing/2014/main" id="{F720F8D9-FB57-7341-9687-68D62E8042D9}"/>
              </a:ext>
            </a:extLst>
          </p:cNvPr>
          <p:cNvSpPr/>
          <p:nvPr/>
        </p:nvSpPr>
        <p:spPr>
          <a:xfrm>
            <a:off x="914398" y="5330534"/>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1" name="Smiley Face 20">
            <a:extLst>
              <a:ext uri="{FF2B5EF4-FFF2-40B4-BE49-F238E27FC236}">
                <a16:creationId xmlns:a16="http://schemas.microsoft.com/office/drawing/2014/main" id="{509B0FD6-A70C-024F-AC00-8F138D3F2C2D}"/>
              </a:ext>
            </a:extLst>
          </p:cNvPr>
          <p:cNvSpPr/>
          <p:nvPr/>
        </p:nvSpPr>
        <p:spPr>
          <a:xfrm>
            <a:off x="3829046" y="4456334"/>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743E9317-FDED-FB44-81B1-9C87EBE331B2}"/>
              </a:ext>
            </a:extLst>
          </p:cNvPr>
          <p:cNvCxnSpPr>
            <a:cxnSpLocks/>
          </p:cNvCxnSpPr>
          <p:nvPr/>
        </p:nvCxnSpPr>
        <p:spPr>
          <a:xfrm flipV="1">
            <a:off x="1877292" y="3560196"/>
            <a:ext cx="425218" cy="3052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8E270DCA-D82D-894F-BA5F-C2FAD384A9F2}"/>
              </a:ext>
            </a:extLst>
          </p:cNvPr>
          <p:cNvCxnSpPr>
            <a:cxnSpLocks/>
          </p:cNvCxnSpPr>
          <p:nvPr/>
        </p:nvCxnSpPr>
        <p:spPr>
          <a:xfrm>
            <a:off x="1777278" y="5304957"/>
            <a:ext cx="312623" cy="2055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F962A76E-2EED-0645-950B-2B9BBD89AB23}"/>
              </a:ext>
            </a:extLst>
          </p:cNvPr>
          <p:cNvCxnSpPr>
            <a:cxnSpLocks/>
          </p:cNvCxnSpPr>
          <p:nvPr/>
        </p:nvCxnSpPr>
        <p:spPr>
          <a:xfrm>
            <a:off x="1984448" y="4589318"/>
            <a:ext cx="3576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95AAAFC1-2F42-624C-84F1-83F5CB68886B}"/>
              </a:ext>
            </a:extLst>
          </p:cNvPr>
          <p:cNvSpPr txBox="1"/>
          <p:nvPr/>
        </p:nvSpPr>
        <p:spPr>
          <a:xfrm>
            <a:off x="2756619" y="3447224"/>
            <a:ext cx="1455598" cy="369332"/>
          </a:xfrm>
          <a:prstGeom prst="rect">
            <a:avLst/>
          </a:prstGeom>
          <a:noFill/>
        </p:spPr>
        <p:txBody>
          <a:bodyPr wrap="square" rtlCol="0">
            <a:spAutoFit/>
          </a:bodyPr>
          <a:lstStyle/>
          <a:p>
            <a:r>
              <a:rPr lang="en-US" dirty="0"/>
              <a:t>153 patients</a:t>
            </a:r>
          </a:p>
        </p:txBody>
      </p:sp>
      <p:sp>
        <p:nvSpPr>
          <p:cNvPr id="29" name="TextBox 28">
            <a:extLst>
              <a:ext uri="{FF2B5EF4-FFF2-40B4-BE49-F238E27FC236}">
                <a16:creationId xmlns:a16="http://schemas.microsoft.com/office/drawing/2014/main" id="{814605A3-B8D2-AE4E-AE06-7D5E3A8A86C3}"/>
              </a:ext>
            </a:extLst>
          </p:cNvPr>
          <p:cNvSpPr txBox="1"/>
          <p:nvPr/>
        </p:nvSpPr>
        <p:spPr>
          <a:xfrm>
            <a:off x="2756619" y="4929008"/>
            <a:ext cx="1455598" cy="369332"/>
          </a:xfrm>
          <a:prstGeom prst="rect">
            <a:avLst/>
          </a:prstGeom>
          <a:noFill/>
        </p:spPr>
        <p:txBody>
          <a:bodyPr wrap="square" rtlCol="0">
            <a:spAutoFit/>
          </a:bodyPr>
          <a:lstStyle/>
          <a:p>
            <a:r>
              <a:rPr lang="en-US" dirty="0"/>
              <a:t>157 patients</a:t>
            </a:r>
          </a:p>
        </p:txBody>
      </p:sp>
      <p:sp>
        <p:nvSpPr>
          <p:cNvPr id="30" name="TextBox 29">
            <a:extLst>
              <a:ext uri="{FF2B5EF4-FFF2-40B4-BE49-F238E27FC236}">
                <a16:creationId xmlns:a16="http://schemas.microsoft.com/office/drawing/2014/main" id="{248AF813-4F1B-1345-98CF-010FD7263565}"/>
              </a:ext>
            </a:extLst>
          </p:cNvPr>
          <p:cNvSpPr txBox="1"/>
          <p:nvPr/>
        </p:nvSpPr>
        <p:spPr>
          <a:xfrm>
            <a:off x="2756619" y="6354407"/>
            <a:ext cx="1455598" cy="369332"/>
          </a:xfrm>
          <a:prstGeom prst="rect">
            <a:avLst/>
          </a:prstGeom>
          <a:noFill/>
        </p:spPr>
        <p:txBody>
          <a:bodyPr wrap="square" rtlCol="0">
            <a:spAutoFit/>
          </a:bodyPr>
          <a:lstStyle/>
          <a:p>
            <a:r>
              <a:rPr lang="en-US" dirty="0"/>
              <a:t>158 patients</a:t>
            </a:r>
          </a:p>
        </p:txBody>
      </p:sp>
      <p:sp>
        <p:nvSpPr>
          <p:cNvPr id="31" name="TextBox 30">
            <a:extLst>
              <a:ext uri="{FF2B5EF4-FFF2-40B4-BE49-F238E27FC236}">
                <a16:creationId xmlns:a16="http://schemas.microsoft.com/office/drawing/2014/main" id="{8F46BD7D-BF82-674F-9985-8C7F2CBC2365}"/>
              </a:ext>
            </a:extLst>
          </p:cNvPr>
          <p:cNvSpPr txBox="1"/>
          <p:nvPr/>
        </p:nvSpPr>
        <p:spPr>
          <a:xfrm>
            <a:off x="2504753" y="2643230"/>
            <a:ext cx="1959330" cy="369332"/>
          </a:xfrm>
          <a:prstGeom prst="rect">
            <a:avLst/>
          </a:prstGeom>
          <a:noFill/>
        </p:spPr>
        <p:txBody>
          <a:bodyPr wrap="square" rtlCol="0">
            <a:spAutoFit/>
          </a:bodyPr>
          <a:lstStyle/>
          <a:p>
            <a:r>
              <a:rPr lang="en-US" b="1" dirty="0"/>
              <a:t>PLACEBO GROUP</a:t>
            </a:r>
          </a:p>
        </p:txBody>
      </p:sp>
      <p:sp>
        <p:nvSpPr>
          <p:cNvPr id="32" name="TextBox 31">
            <a:extLst>
              <a:ext uri="{FF2B5EF4-FFF2-40B4-BE49-F238E27FC236}">
                <a16:creationId xmlns:a16="http://schemas.microsoft.com/office/drawing/2014/main" id="{63B273F2-205D-E44D-B346-9715EA990E80}"/>
              </a:ext>
            </a:extLst>
          </p:cNvPr>
          <p:cNvSpPr txBox="1"/>
          <p:nvPr/>
        </p:nvSpPr>
        <p:spPr>
          <a:xfrm>
            <a:off x="2341736" y="4072819"/>
            <a:ext cx="4305298" cy="369332"/>
          </a:xfrm>
          <a:prstGeom prst="rect">
            <a:avLst/>
          </a:prstGeom>
          <a:noFill/>
        </p:spPr>
        <p:txBody>
          <a:bodyPr wrap="square" rtlCol="0">
            <a:spAutoFit/>
          </a:bodyPr>
          <a:lstStyle/>
          <a:p>
            <a:r>
              <a:rPr lang="en-US" b="1" dirty="0"/>
              <a:t>DONEPEZIL 5 GROUP</a:t>
            </a:r>
          </a:p>
        </p:txBody>
      </p:sp>
      <p:sp>
        <p:nvSpPr>
          <p:cNvPr id="33" name="TextBox 32">
            <a:extLst>
              <a:ext uri="{FF2B5EF4-FFF2-40B4-BE49-F238E27FC236}">
                <a16:creationId xmlns:a16="http://schemas.microsoft.com/office/drawing/2014/main" id="{EA9894D7-F8F1-3748-B930-3ED7331AB118}"/>
              </a:ext>
            </a:extLst>
          </p:cNvPr>
          <p:cNvSpPr txBox="1"/>
          <p:nvPr/>
        </p:nvSpPr>
        <p:spPr>
          <a:xfrm>
            <a:off x="2345742" y="5524069"/>
            <a:ext cx="4305298" cy="369332"/>
          </a:xfrm>
          <a:prstGeom prst="rect">
            <a:avLst/>
          </a:prstGeom>
          <a:noFill/>
        </p:spPr>
        <p:txBody>
          <a:bodyPr wrap="square" rtlCol="0">
            <a:spAutoFit/>
          </a:bodyPr>
          <a:lstStyle/>
          <a:p>
            <a:r>
              <a:rPr lang="en-US" b="1" dirty="0"/>
              <a:t>DONEPEZIL 10 GROUP</a:t>
            </a:r>
          </a:p>
        </p:txBody>
      </p:sp>
      <p:grpSp>
        <p:nvGrpSpPr>
          <p:cNvPr id="61" name="Group 60">
            <a:extLst>
              <a:ext uri="{FF2B5EF4-FFF2-40B4-BE49-F238E27FC236}">
                <a16:creationId xmlns:a16="http://schemas.microsoft.com/office/drawing/2014/main" id="{2F6E16DB-997E-2845-8392-95CB6EE187F4}"/>
              </a:ext>
            </a:extLst>
          </p:cNvPr>
          <p:cNvGrpSpPr/>
          <p:nvPr/>
        </p:nvGrpSpPr>
        <p:grpSpPr>
          <a:xfrm>
            <a:off x="5021143" y="4012559"/>
            <a:ext cx="301686" cy="441682"/>
            <a:chOff x="5422444" y="4193964"/>
            <a:chExt cx="301686" cy="441682"/>
          </a:xfrm>
        </p:grpSpPr>
        <p:sp>
          <p:nvSpPr>
            <p:cNvPr id="57" name="Oval 56">
              <a:extLst>
                <a:ext uri="{FF2B5EF4-FFF2-40B4-BE49-F238E27FC236}">
                  <a16:creationId xmlns:a16="http://schemas.microsoft.com/office/drawing/2014/main" id="{337E72EC-0E09-FC49-858B-20B8FA36F724}"/>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806EB1-9AB7-E44C-AF1E-8AE19C3A3275}"/>
                </a:ext>
              </a:extLst>
            </p:cNvPr>
            <p:cNvSpPr/>
            <p:nvPr/>
          </p:nvSpPr>
          <p:spPr>
            <a:xfrm>
              <a:off x="5422444" y="4224543"/>
              <a:ext cx="301686" cy="369332"/>
            </a:xfrm>
            <a:prstGeom prst="rect">
              <a:avLst/>
            </a:prstGeom>
          </p:spPr>
          <p:txBody>
            <a:bodyPr wrap="none">
              <a:spAutoFit/>
            </a:bodyPr>
            <a:lstStyle/>
            <a:p>
              <a:r>
                <a:rPr lang="en-US" dirty="0"/>
                <a:t>5</a:t>
              </a:r>
            </a:p>
          </p:txBody>
        </p:sp>
      </p:grpSp>
      <p:sp>
        <p:nvSpPr>
          <p:cNvPr id="38" name="TextBox 37">
            <a:extLst>
              <a:ext uri="{FF2B5EF4-FFF2-40B4-BE49-F238E27FC236}">
                <a16:creationId xmlns:a16="http://schemas.microsoft.com/office/drawing/2014/main" id="{B7FB5FEF-C66A-9D46-896A-489C732C3F79}"/>
              </a:ext>
            </a:extLst>
          </p:cNvPr>
          <p:cNvSpPr txBox="1"/>
          <p:nvPr/>
        </p:nvSpPr>
        <p:spPr>
          <a:xfrm>
            <a:off x="4491793" y="2929059"/>
            <a:ext cx="387927" cy="646331"/>
          </a:xfrm>
          <a:prstGeom prst="rect">
            <a:avLst/>
          </a:prstGeom>
          <a:noFill/>
        </p:spPr>
        <p:txBody>
          <a:bodyPr wrap="square" rtlCol="0">
            <a:spAutoFit/>
          </a:bodyPr>
          <a:lstStyle/>
          <a:p>
            <a:r>
              <a:rPr lang="en-US" sz="3600" dirty="0"/>
              <a:t>1</a:t>
            </a:r>
          </a:p>
        </p:txBody>
      </p:sp>
      <p:sp>
        <p:nvSpPr>
          <p:cNvPr id="39" name="TextBox 38">
            <a:extLst>
              <a:ext uri="{FF2B5EF4-FFF2-40B4-BE49-F238E27FC236}">
                <a16:creationId xmlns:a16="http://schemas.microsoft.com/office/drawing/2014/main" id="{BDB8934A-3DB0-FE44-BB76-079EF74B98F2}"/>
              </a:ext>
            </a:extLst>
          </p:cNvPr>
          <p:cNvSpPr txBox="1"/>
          <p:nvPr/>
        </p:nvSpPr>
        <p:spPr>
          <a:xfrm>
            <a:off x="4491793" y="4312481"/>
            <a:ext cx="387927" cy="646331"/>
          </a:xfrm>
          <a:prstGeom prst="rect">
            <a:avLst/>
          </a:prstGeom>
          <a:noFill/>
        </p:spPr>
        <p:txBody>
          <a:bodyPr wrap="square" rtlCol="0">
            <a:spAutoFit/>
          </a:bodyPr>
          <a:lstStyle/>
          <a:p>
            <a:r>
              <a:rPr lang="en-US" sz="3600" dirty="0"/>
              <a:t>2</a:t>
            </a:r>
          </a:p>
        </p:txBody>
      </p:sp>
      <p:sp>
        <p:nvSpPr>
          <p:cNvPr id="40" name="TextBox 39">
            <a:extLst>
              <a:ext uri="{FF2B5EF4-FFF2-40B4-BE49-F238E27FC236}">
                <a16:creationId xmlns:a16="http://schemas.microsoft.com/office/drawing/2014/main" id="{B9463622-FA04-494C-99F3-41B0AD4E9D72}"/>
              </a:ext>
            </a:extLst>
          </p:cNvPr>
          <p:cNvSpPr txBox="1"/>
          <p:nvPr/>
        </p:nvSpPr>
        <p:spPr>
          <a:xfrm>
            <a:off x="4491793" y="5797357"/>
            <a:ext cx="387927" cy="646331"/>
          </a:xfrm>
          <a:prstGeom prst="rect">
            <a:avLst/>
          </a:prstGeom>
          <a:noFill/>
        </p:spPr>
        <p:txBody>
          <a:bodyPr wrap="square" rtlCol="0">
            <a:spAutoFit/>
          </a:bodyPr>
          <a:lstStyle/>
          <a:p>
            <a:r>
              <a:rPr lang="en-US" sz="3600" dirty="0"/>
              <a:t>3</a:t>
            </a:r>
          </a:p>
        </p:txBody>
      </p:sp>
      <p:sp>
        <p:nvSpPr>
          <p:cNvPr id="41" name="Diagonal Stripe 40">
            <a:extLst>
              <a:ext uri="{FF2B5EF4-FFF2-40B4-BE49-F238E27FC236}">
                <a16:creationId xmlns:a16="http://schemas.microsoft.com/office/drawing/2014/main" id="{0CA98BB2-8937-014B-AF82-D4DB1AC29977}"/>
              </a:ext>
            </a:extLst>
          </p:cNvPr>
          <p:cNvSpPr/>
          <p:nvPr/>
        </p:nvSpPr>
        <p:spPr>
          <a:xfrm rot="2661704">
            <a:off x="2627924" y="3072926"/>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Diagonal Stripe 41">
            <a:extLst>
              <a:ext uri="{FF2B5EF4-FFF2-40B4-BE49-F238E27FC236}">
                <a16:creationId xmlns:a16="http://schemas.microsoft.com/office/drawing/2014/main" id="{E7662DE2-36F4-8843-8E20-561590ED8B2A}"/>
              </a:ext>
            </a:extLst>
          </p:cNvPr>
          <p:cNvSpPr/>
          <p:nvPr/>
        </p:nvSpPr>
        <p:spPr>
          <a:xfrm rot="2661704">
            <a:off x="3223674" y="3072925"/>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Diagonal Stripe 42">
            <a:extLst>
              <a:ext uri="{FF2B5EF4-FFF2-40B4-BE49-F238E27FC236}">
                <a16:creationId xmlns:a16="http://schemas.microsoft.com/office/drawing/2014/main" id="{E2D7D340-E46B-9447-B59F-BC80CAE53BF2}"/>
              </a:ext>
            </a:extLst>
          </p:cNvPr>
          <p:cNvSpPr/>
          <p:nvPr/>
        </p:nvSpPr>
        <p:spPr>
          <a:xfrm rot="2661704">
            <a:off x="3847130" y="307292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Diagonal Stripe 43">
            <a:extLst>
              <a:ext uri="{FF2B5EF4-FFF2-40B4-BE49-F238E27FC236}">
                <a16:creationId xmlns:a16="http://schemas.microsoft.com/office/drawing/2014/main" id="{33C07CF5-E344-2849-B231-0759002A5CA4}"/>
              </a:ext>
            </a:extLst>
          </p:cNvPr>
          <p:cNvSpPr/>
          <p:nvPr/>
        </p:nvSpPr>
        <p:spPr>
          <a:xfrm rot="2661704">
            <a:off x="2586355" y="445839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Diagonal Stripe 44">
            <a:extLst>
              <a:ext uri="{FF2B5EF4-FFF2-40B4-BE49-F238E27FC236}">
                <a16:creationId xmlns:a16="http://schemas.microsoft.com/office/drawing/2014/main" id="{71192757-E1D3-4549-B9C1-791DC8447F71}"/>
              </a:ext>
            </a:extLst>
          </p:cNvPr>
          <p:cNvSpPr/>
          <p:nvPr/>
        </p:nvSpPr>
        <p:spPr>
          <a:xfrm rot="2661704">
            <a:off x="3182105" y="445839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Diagonal Stripe 45">
            <a:extLst>
              <a:ext uri="{FF2B5EF4-FFF2-40B4-BE49-F238E27FC236}">
                <a16:creationId xmlns:a16="http://schemas.microsoft.com/office/drawing/2014/main" id="{C9CFD207-C424-074B-B2F3-D42A0A5207C1}"/>
              </a:ext>
            </a:extLst>
          </p:cNvPr>
          <p:cNvSpPr/>
          <p:nvPr/>
        </p:nvSpPr>
        <p:spPr>
          <a:xfrm rot="2661704">
            <a:off x="3847126" y="4458386"/>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Diagonal Stripe 46">
            <a:extLst>
              <a:ext uri="{FF2B5EF4-FFF2-40B4-BE49-F238E27FC236}">
                <a16:creationId xmlns:a16="http://schemas.microsoft.com/office/drawing/2014/main" id="{6C642E68-4715-7C4A-89C1-6FE94065A268}"/>
              </a:ext>
            </a:extLst>
          </p:cNvPr>
          <p:cNvSpPr/>
          <p:nvPr/>
        </p:nvSpPr>
        <p:spPr>
          <a:xfrm rot="2661704">
            <a:off x="2600207" y="5954682"/>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Diagonal Stripe 47">
            <a:extLst>
              <a:ext uri="{FF2B5EF4-FFF2-40B4-BE49-F238E27FC236}">
                <a16:creationId xmlns:a16="http://schemas.microsoft.com/office/drawing/2014/main" id="{22B6F3F3-F30E-484F-BC1D-3DD7A37755AE}"/>
              </a:ext>
            </a:extLst>
          </p:cNvPr>
          <p:cNvSpPr/>
          <p:nvPr/>
        </p:nvSpPr>
        <p:spPr>
          <a:xfrm rot="2661704">
            <a:off x="3195957" y="595468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Diagonal Stripe 48">
            <a:extLst>
              <a:ext uri="{FF2B5EF4-FFF2-40B4-BE49-F238E27FC236}">
                <a16:creationId xmlns:a16="http://schemas.microsoft.com/office/drawing/2014/main" id="{9826B456-DEEA-5742-998C-C8D6928411BC}"/>
              </a:ext>
            </a:extLst>
          </p:cNvPr>
          <p:cNvSpPr/>
          <p:nvPr/>
        </p:nvSpPr>
        <p:spPr>
          <a:xfrm rot="2661704">
            <a:off x="3860978" y="5954677"/>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3" name="Group 52">
            <a:extLst>
              <a:ext uri="{FF2B5EF4-FFF2-40B4-BE49-F238E27FC236}">
                <a16:creationId xmlns:a16="http://schemas.microsoft.com/office/drawing/2014/main" id="{5E482C0B-E09C-E348-AF6D-DEFA3101E12B}"/>
              </a:ext>
            </a:extLst>
          </p:cNvPr>
          <p:cNvGrpSpPr/>
          <p:nvPr/>
        </p:nvGrpSpPr>
        <p:grpSpPr>
          <a:xfrm>
            <a:off x="4685756" y="2679518"/>
            <a:ext cx="327117" cy="419453"/>
            <a:chOff x="5105045" y="2929059"/>
            <a:chExt cx="327117" cy="419453"/>
          </a:xfrm>
        </p:grpSpPr>
        <p:sp>
          <p:nvSpPr>
            <p:cNvPr id="51" name="Oval 50">
              <a:extLst>
                <a:ext uri="{FF2B5EF4-FFF2-40B4-BE49-F238E27FC236}">
                  <a16:creationId xmlns:a16="http://schemas.microsoft.com/office/drawing/2014/main" id="{7BC26C3F-0EE8-D14F-9840-AEAB09EA8F3A}"/>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99B979C-7A84-7E49-8A6F-066CAA2E9D59}"/>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54" name="Group 53">
            <a:extLst>
              <a:ext uri="{FF2B5EF4-FFF2-40B4-BE49-F238E27FC236}">
                <a16:creationId xmlns:a16="http://schemas.microsoft.com/office/drawing/2014/main" id="{5F57E8EA-FF85-6246-914D-B0C78D0F5489}"/>
              </a:ext>
            </a:extLst>
          </p:cNvPr>
          <p:cNvGrpSpPr/>
          <p:nvPr/>
        </p:nvGrpSpPr>
        <p:grpSpPr>
          <a:xfrm>
            <a:off x="4923225" y="2679518"/>
            <a:ext cx="327117" cy="419453"/>
            <a:chOff x="5105045" y="2929059"/>
            <a:chExt cx="327117" cy="419453"/>
          </a:xfrm>
        </p:grpSpPr>
        <p:sp>
          <p:nvSpPr>
            <p:cNvPr id="55" name="Oval 54">
              <a:extLst>
                <a:ext uri="{FF2B5EF4-FFF2-40B4-BE49-F238E27FC236}">
                  <a16:creationId xmlns:a16="http://schemas.microsoft.com/office/drawing/2014/main" id="{9EDB7566-3CB9-534A-97D1-FBDF2289730F}"/>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64B51D45-C484-1E45-A4E8-CB95A0D05DB7}"/>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58" name="Group 57">
            <a:extLst>
              <a:ext uri="{FF2B5EF4-FFF2-40B4-BE49-F238E27FC236}">
                <a16:creationId xmlns:a16="http://schemas.microsoft.com/office/drawing/2014/main" id="{D7834BD8-3509-1942-B18A-F1D0F4D9DF82}"/>
              </a:ext>
            </a:extLst>
          </p:cNvPr>
          <p:cNvGrpSpPr/>
          <p:nvPr/>
        </p:nvGrpSpPr>
        <p:grpSpPr>
          <a:xfrm>
            <a:off x="4759667" y="4011301"/>
            <a:ext cx="327117" cy="419453"/>
            <a:chOff x="5105045" y="2929059"/>
            <a:chExt cx="327117" cy="419453"/>
          </a:xfrm>
        </p:grpSpPr>
        <p:sp>
          <p:nvSpPr>
            <p:cNvPr id="59" name="Oval 58">
              <a:extLst>
                <a:ext uri="{FF2B5EF4-FFF2-40B4-BE49-F238E27FC236}">
                  <a16:creationId xmlns:a16="http://schemas.microsoft.com/office/drawing/2014/main" id="{40BA087F-3907-7544-B451-38A62F4D7C77}"/>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2AEC933F-C2B5-974A-AEEA-C62C8E700933}"/>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62" name="Group 61">
            <a:extLst>
              <a:ext uri="{FF2B5EF4-FFF2-40B4-BE49-F238E27FC236}">
                <a16:creationId xmlns:a16="http://schemas.microsoft.com/office/drawing/2014/main" id="{51B67258-5235-C348-AB52-0290A8D92BC6}"/>
              </a:ext>
            </a:extLst>
          </p:cNvPr>
          <p:cNvGrpSpPr/>
          <p:nvPr/>
        </p:nvGrpSpPr>
        <p:grpSpPr>
          <a:xfrm>
            <a:off x="4772382" y="5510484"/>
            <a:ext cx="301686" cy="441682"/>
            <a:chOff x="5422444" y="4193964"/>
            <a:chExt cx="301686" cy="441682"/>
          </a:xfrm>
        </p:grpSpPr>
        <p:sp>
          <p:nvSpPr>
            <p:cNvPr id="63" name="Oval 62">
              <a:extLst>
                <a:ext uri="{FF2B5EF4-FFF2-40B4-BE49-F238E27FC236}">
                  <a16:creationId xmlns:a16="http://schemas.microsoft.com/office/drawing/2014/main" id="{7756515C-154D-E64E-99FE-CA49F36E1A94}"/>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9966442-2603-A041-ADF5-34E2FC76B5F1}"/>
                </a:ext>
              </a:extLst>
            </p:cNvPr>
            <p:cNvSpPr/>
            <p:nvPr/>
          </p:nvSpPr>
          <p:spPr>
            <a:xfrm>
              <a:off x="5422444" y="4224543"/>
              <a:ext cx="301686" cy="369332"/>
            </a:xfrm>
            <a:prstGeom prst="rect">
              <a:avLst/>
            </a:prstGeom>
          </p:spPr>
          <p:txBody>
            <a:bodyPr wrap="none">
              <a:spAutoFit/>
            </a:bodyPr>
            <a:lstStyle/>
            <a:p>
              <a:r>
                <a:rPr lang="en-US" dirty="0"/>
                <a:t>5</a:t>
              </a:r>
            </a:p>
          </p:txBody>
        </p:sp>
      </p:grpSp>
      <p:grpSp>
        <p:nvGrpSpPr>
          <p:cNvPr id="65" name="Group 64">
            <a:extLst>
              <a:ext uri="{FF2B5EF4-FFF2-40B4-BE49-F238E27FC236}">
                <a16:creationId xmlns:a16="http://schemas.microsoft.com/office/drawing/2014/main" id="{EAE868EC-07E9-3F4D-A0C3-7CC7E0947E4E}"/>
              </a:ext>
            </a:extLst>
          </p:cNvPr>
          <p:cNvGrpSpPr/>
          <p:nvPr/>
        </p:nvGrpSpPr>
        <p:grpSpPr>
          <a:xfrm>
            <a:off x="4995712" y="5521690"/>
            <a:ext cx="327117" cy="419453"/>
            <a:chOff x="5105045" y="2929059"/>
            <a:chExt cx="327117" cy="419453"/>
          </a:xfrm>
        </p:grpSpPr>
        <p:sp>
          <p:nvSpPr>
            <p:cNvPr id="66" name="Oval 65">
              <a:extLst>
                <a:ext uri="{FF2B5EF4-FFF2-40B4-BE49-F238E27FC236}">
                  <a16:creationId xmlns:a16="http://schemas.microsoft.com/office/drawing/2014/main" id="{622B8B7A-84A6-8347-B98E-E0B53383256D}"/>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3768D84C-A0B6-EB46-8011-E6F7FEC7110B}"/>
                </a:ext>
              </a:extLst>
            </p:cNvPr>
            <p:cNvSpPr txBox="1"/>
            <p:nvPr/>
          </p:nvSpPr>
          <p:spPr>
            <a:xfrm>
              <a:off x="5105045" y="2967329"/>
              <a:ext cx="327117" cy="367429"/>
            </a:xfrm>
            <a:prstGeom prst="rect">
              <a:avLst/>
            </a:prstGeom>
            <a:noFill/>
          </p:spPr>
          <p:txBody>
            <a:bodyPr wrap="square" rtlCol="0">
              <a:spAutoFit/>
            </a:bodyPr>
            <a:lstStyle/>
            <a:p>
              <a:r>
                <a:rPr lang="en-US" dirty="0"/>
                <a:t>P</a:t>
              </a:r>
            </a:p>
          </p:txBody>
        </p:sp>
      </p:grpSp>
      <p:sp>
        <p:nvSpPr>
          <p:cNvPr id="68" name="TextBox 67">
            <a:extLst>
              <a:ext uri="{FF2B5EF4-FFF2-40B4-BE49-F238E27FC236}">
                <a16:creationId xmlns:a16="http://schemas.microsoft.com/office/drawing/2014/main" id="{6203ADF3-497B-6242-819E-525EC69AA5ED}"/>
              </a:ext>
            </a:extLst>
          </p:cNvPr>
          <p:cNvSpPr txBox="1"/>
          <p:nvPr/>
        </p:nvSpPr>
        <p:spPr>
          <a:xfrm>
            <a:off x="5279400" y="5548743"/>
            <a:ext cx="1455598" cy="369332"/>
          </a:xfrm>
          <a:prstGeom prst="rect">
            <a:avLst/>
          </a:prstGeom>
          <a:noFill/>
        </p:spPr>
        <p:txBody>
          <a:bodyPr wrap="square" rtlCol="0">
            <a:spAutoFit/>
          </a:bodyPr>
          <a:lstStyle/>
          <a:p>
            <a:r>
              <a:rPr lang="en-US" dirty="0"/>
              <a:t>x7 days</a:t>
            </a:r>
          </a:p>
        </p:txBody>
      </p:sp>
      <p:grpSp>
        <p:nvGrpSpPr>
          <p:cNvPr id="69" name="Group 68">
            <a:extLst>
              <a:ext uri="{FF2B5EF4-FFF2-40B4-BE49-F238E27FC236}">
                <a16:creationId xmlns:a16="http://schemas.microsoft.com/office/drawing/2014/main" id="{45786680-F184-E046-9ADD-2198ED8FA608}"/>
              </a:ext>
            </a:extLst>
          </p:cNvPr>
          <p:cNvGrpSpPr/>
          <p:nvPr/>
        </p:nvGrpSpPr>
        <p:grpSpPr>
          <a:xfrm>
            <a:off x="5051392" y="6177122"/>
            <a:ext cx="301686" cy="441682"/>
            <a:chOff x="5422444" y="4193964"/>
            <a:chExt cx="301686" cy="441682"/>
          </a:xfrm>
        </p:grpSpPr>
        <p:sp>
          <p:nvSpPr>
            <p:cNvPr id="70" name="Oval 69">
              <a:extLst>
                <a:ext uri="{FF2B5EF4-FFF2-40B4-BE49-F238E27FC236}">
                  <a16:creationId xmlns:a16="http://schemas.microsoft.com/office/drawing/2014/main" id="{BA2F4CE4-F05A-CF40-9831-B71866DB546B}"/>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3A954B1F-E792-5144-8631-F3A0D68E2D7B}"/>
                </a:ext>
              </a:extLst>
            </p:cNvPr>
            <p:cNvSpPr/>
            <p:nvPr/>
          </p:nvSpPr>
          <p:spPr>
            <a:xfrm>
              <a:off x="5422444" y="4224543"/>
              <a:ext cx="301686" cy="369332"/>
            </a:xfrm>
            <a:prstGeom prst="rect">
              <a:avLst/>
            </a:prstGeom>
          </p:spPr>
          <p:txBody>
            <a:bodyPr wrap="none">
              <a:spAutoFit/>
            </a:bodyPr>
            <a:lstStyle/>
            <a:p>
              <a:r>
                <a:rPr lang="en-US" dirty="0"/>
                <a:t>5</a:t>
              </a:r>
            </a:p>
          </p:txBody>
        </p:sp>
      </p:grpSp>
      <p:grpSp>
        <p:nvGrpSpPr>
          <p:cNvPr id="72" name="Group 71">
            <a:extLst>
              <a:ext uri="{FF2B5EF4-FFF2-40B4-BE49-F238E27FC236}">
                <a16:creationId xmlns:a16="http://schemas.microsoft.com/office/drawing/2014/main" id="{4DABD639-7BE7-744A-B6E8-6B49049D6A76}"/>
              </a:ext>
            </a:extLst>
          </p:cNvPr>
          <p:cNvGrpSpPr/>
          <p:nvPr/>
        </p:nvGrpSpPr>
        <p:grpSpPr>
          <a:xfrm>
            <a:off x="4808554" y="6177122"/>
            <a:ext cx="301686" cy="441682"/>
            <a:chOff x="5422444" y="4193964"/>
            <a:chExt cx="301686" cy="441682"/>
          </a:xfrm>
        </p:grpSpPr>
        <p:sp>
          <p:nvSpPr>
            <p:cNvPr id="73" name="Oval 72">
              <a:extLst>
                <a:ext uri="{FF2B5EF4-FFF2-40B4-BE49-F238E27FC236}">
                  <a16:creationId xmlns:a16="http://schemas.microsoft.com/office/drawing/2014/main" id="{D8687924-1834-EE4C-BC31-D7B6B6DAB572}"/>
                </a:ext>
              </a:extLst>
            </p:cNvPr>
            <p:cNvSpPr/>
            <p:nvPr/>
          </p:nvSpPr>
          <p:spPr>
            <a:xfrm>
              <a:off x="5435327" y="4193964"/>
              <a:ext cx="217213" cy="4416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007548B-7E86-EE4A-8B00-75DAE7D3A47D}"/>
                </a:ext>
              </a:extLst>
            </p:cNvPr>
            <p:cNvSpPr/>
            <p:nvPr/>
          </p:nvSpPr>
          <p:spPr>
            <a:xfrm>
              <a:off x="5422444" y="4224543"/>
              <a:ext cx="301686" cy="369332"/>
            </a:xfrm>
            <a:prstGeom prst="rect">
              <a:avLst/>
            </a:prstGeom>
          </p:spPr>
          <p:txBody>
            <a:bodyPr wrap="none">
              <a:spAutoFit/>
            </a:bodyPr>
            <a:lstStyle/>
            <a:p>
              <a:r>
                <a:rPr lang="en-US" dirty="0"/>
                <a:t>5</a:t>
              </a:r>
            </a:p>
          </p:txBody>
        </p:sp>
      </p:grpSp>
      <p:sp>
        <p:nvSpPr>
          <p:cNvPr id="75" name="Down Arrow 74">
            <a:extLst>
              <a:ext uri="{FF2B5EF4-FFF2-40B4-BE49-F238E27FC236}">
                <a16:creationId xmlns:a16="http://schemas.microsoft.com/office/drawing/2014/main" id="{0F46FDAB-CA6F-9441-B225-BBD58DA8F061}"/>
              </a:ext>
            </a:extLst>
          </p:cNvPr>
          <p:cNvSpPr/>
          <p:nvPr/>
        </p:nvSpPr>
        <p:spPr>
          <a:xfrm>
            <a:off x="4978606" y="5952166"/>
            <a:ext cx="76214" cy="22495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Arrow Connector 75">
            <a:extLst>
              <a:ext uri="{FF2B5EF4-FFF2-40B4-BE49-F238E27FC236}">
                <a16:creationId xmlns:a16="http://schemas.microsoft.com/office/drawing/2014/main" id="{3D76B63C-3A81-1844-BBDA-416F090A59A6}"/>
              </a:ext>
            </a:extLst>
          </p:cNvPr>
          <p:cNvCxnSpPr>
            <a:cxnSpLocks/>
          </p:cNvCxnSpPr>
          <p:nvPr/>
        </p:nvCxnSpPr>
        <p:spPr>
          <a:xfrm flipV="1">
            <a:off x="5986820" y="4515734"/>
            <a:ext cx="1115513"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8" name="TextBox 77">
            <a:extLst>
              <a:ext uri="{FF2B5EF4-FFF2-40B4-BE49-F238E27FC236}">
                <a16:creationId xmlns:a16="http://schemas.microsoft.com/office/drawing/2014/main" id="{75534C8C-9E1A-4C4C-BEC2-61147A263ACD}"/>
              </a:ext>
            </a:extLst>
          </p:cNvPr>
          <p:cNvSpPr txBox="1"/>
          <p:nvPr/>
        </p:nvSpPr>
        <p:spPr>
          <a:xfrm>
            <a:off x="5955030" y="4137037"/>
            <a:ext cx="1455598" cy="369332"/>
          </a:xfrm>
          <a:prstGeom prst="rect">
            <a:avLst/>
          </a:prstGeom>
          <a:noFill/>
        </p:spPr>
        <p:txBody>
          <a:bodyPr wrap="square" rtlCol="0">
            <a:spAutoFit/>
          </a:bodyPr>
          <a:lstStyle/>
          <a:p>
            <a:r>
              <a:rPr lang="en-US" dirty="0"/>
              <a:t>12 weeks</a:t>
            </a:r>
          </a:p>
        </p:txBody>
      </p:sp>
      <p:cxnSp>
        <p:nvCxnSpPr>
          <p:cNvPr id="80" name="Straight Arrow Connector 79">
            <a:extLst>
              <a:ext uri="{FF2B5EF4-FFF2-40B4-BE49-F238E27FC236}">
                <a16:creationId xmlns:a16="http://schemas.microsoft.com/office/drawing/2014/main" id="{980F155E-6FAF-B94C-9665-90F494377086}"/>
              </a:ext>
            </a:extLst>
          </p:cNvPr>
          <p:cNvCxnSpPr>
            <a:cxnSpLocks/>
          </p:cNvCxnSpPr>
          <p:nvPr/>
        </p:nvCxnSpPr>
        <p:spPr>
          <a:xfrm>
            <a:off x="5752564" y="2929061"/>
            <a:ext cx="982434" cy="7796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0FADB623-8344-4C49-9775-F530880E9429}"/>
              </a:ext>
            </a:extLst>
          </p:cNvPr>
          <p:cNvCxnSpPr>
            <a:cxnSpLocks/>
          </p:cNvCxnSpPr>
          <p:nvPr/>
        </p:nvCxnSpPr>
        <p:spPr>
          <a:xfrm flipV="1">
            <a:off x="5752564" y="5322759"/>
            <a:ext cx="982434" cy="7926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5" name="Smiley Face 84">
            <a:extLst>
              <a:ext uri="{FF2B5EF4-FFF2-40B4-BE49-F238E27FC236}">
                <a16:creationId xmlns:a16="http://schemas.microsoft.com/office/drawing/2014/main" id="{D7C54B3D-06B3-D447-A2F9-64E9A0045E7E}"/>
              </a:ext>
            </a:extLst>
          </p:cNvPr>
          <p:cNvSpPr/>
          <p:nvPr/>
        </p:nvSpPr>
        <p:spPr>
          <a:xfrm>
            <a:off x="1513753" y="2073912"/>
            <a:ext cx="442985" cy="480754"/>
          </a:xfrm>
          <a:prstGeom prst="smileyFace">
            <a:avLst/>
          </a:prstGeom>
          <a:solidFill>
            <a:srgbClr val="97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F4D11EF8-14F4-DA48-81C2-3B848D214CC2}"/>
              </a:ext>
            </a:extLst>
          </p:cNvPr>
          <p:cNvSpPr txBox="1"/>
          <p:nvPr/>
        </p:nvSpPr>
        <p:spPr>
          <a:xfrm>
            <a:off x="1461655" y="2558736"/>
            <a:ext cx="1455598" cy="369332"/>
          </a:xfrm>
          <a:prstGeom prst="rect">
            <a:avLst/>
          </a:prstGeom>
          <a:noFill/>
        </p:spPr>
        <p:txBody>
          <a:bodyPr wrap="square" rtlCol="0">
            <a:spAutoFit/>
          </a:bodyPr>
          <a:lstStyle/>
          <a:p>
            <a:r>
              <a:rPr lang="en-US" dirty="0"/>
              <a:t>MDs</a:t>
            </a:r>
          </a:p>
        </p:txBody>
      </p:sp>
      <p:sp>
        <p:nvSpPr>
          <p:cNvPr id="87" name="Diagonal Stripe 86">
            <a:extLst>
              <a:ext uri="{FF2B5EF4-FFF2-40B4-BE49-F238E27FC236}">
                <a16:creationId xmlns:a16="http://schemas.microsoft.com/office/drawing/2014/main" id="{86E9D3EF-11F5-EB40-8CC3-24E088311A87}"/>
              </a:ext>
            </a:extLst>
          </p:cNvPr>
          <p:cNvSpPr/>
          <p:nvPr/>
        </p:nvSpPr>
        <p:spPr>
          <a:xfrm rot="2661704">
            <a:off x="1561118" y="211696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 name="TextBox 87">
            <a:extLst>
              <a:ext uri="{FF2B5EF4-FFF2-40B4-BE49-F238E27FC236}">
                <a16:creationId xmlns:a16="http://schemas.microsoft.com/office/drawing/2014/main" id="{8E33D17B-4867-A74A-B9EF-AB256302D7CA}"/>
              </a:ext>
            </a:extLst>
          </p:cNvPr>
          <p:cNvSpPr txBox="1"/>
          <p:nvPr/>
        </p:nvSpPr>
        <p:spPr>
          <a:xfrm>
            <a:off x="332410" y="5846544"/>
            <a:ext cx="1455598" cy="923330"/>
          </a:xfrm>
          <a:prstGeom prst="rect">
            <a:avLst/>
          </a:prstGeom>
          <a:noFill/>
        </p:spPr>
        <p:txBody>
          <a:bodyPr wrap="square" rtlCol="0">
            <a:spAutoFit/>
          </a:bodyPr>
          <a:lstStyle/>
          <a:p>
            <a:pPr algn="ctr"/>
            <a:r>
              <a:rPr lang="en-US" dirty="0"/>
              <a:t>Eligible Study Participants</a:t>
            </a:r>
          </a:p>
          <a:p>
            <a:pPr algn="ctr"/>
            <a:r>
              <a:rPr lang="en-US" dirty="0"/>
              <a:t>(n=468)</a:t>
            </a:r>
          </a:p>
        </p:txBody>
      </p:sp>
      <p:cxnSp>
        <p:nvCxnSpPr>
          <p:cNvPr id="89" name="Straight Arrow Connector 88">
            <a:extLst>
              <a:ext uri="{FF2B5EF4-FFF2-40B4-BE49-F238E27FC236}">
                <a16:creationId xmlns:a16="http://schemas.microsoft.com/office/drawing/2014/main" id="{66EDF8CE-8F2F-B945-933C-C50C7C2C945F}"/>
              </a:ext>
            </a:extLst>
          </p:cNvPr>
          <p:cNvCxnSpPr>
            <a:cxnSpLocks/>
          </p:cNvCxnSpPr>
          <p:nvPr/>
        </p:nvCxnSpPr>
        <p:spPr>
          <a:xfrm flipV="1">
            <a:off x="8559467" y="4518477"/>
            <a:ext cx="1115513"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0" name="Smiley Face 89">
            <a:extLst>
              <a:ext uri="{FF2B5EF4-FFF2-40B4-BE49-F238E27FC236}">
                <a16:creationId xmlns:a16="http://schemas.microsoft.com/office/drawing/2014/main" id="{03747114-022C-1B4E-80EB-B6E108241247}"/>
              </a:ext>
            </a:extLst>
          </p:cNvPr>
          <p:cNvSpPr/>
          <p:nvPr/>
        </p:nvSpPr>
        <p:spPr>
          <a:xfrm>
            <a:off x="7441526" y="2049582"/>
            <a:ext cx="442985" cy="480754"/>
          </a:xfrm>
          <a:prstGeom prst="smileyFace">
            <a:avLst/>
          </a:prstGeom>
          <a:solidFill>
            <a:srgbClr val="97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68A241DB-C881-EF4B-869B-59CED38BEF10}"/>
              </a:ext>
            </a:extLst>
          </p:cNvPr>
          <p:cNvSpPr txBox="1"/>
          <p:nvPr/>
        </p:nvSpPr>
        <p:spPr>
          <a:xfrm>
            <a:off x="7389428" y="2534406"/>
            <a:ext cx="1455598" cy="369332"/>
          </a:xfrm>
          <a:prstGeom prst="rect">
            <a:avLst/>
          </a:prstGeom>
          <a:noFill/>
        </p:spPr>
        <p:txBody>
          <a:bodyPr wrap="square" rtlCol="0">
            <a:spAutoFit/>
          </a:bodyPr>
          <a:lstStyle/>
          <a:p>
            <a:r>
              <a:rPr lang="en-US" dirty="0"/>
              <a:t>MDs</a:t>
            </a:r>
          </a:p>
        </p:txBody>
      </p:sp>
      <p:sp>
        <p:nvSpPr>
          <p:cNvPr id="92" name="TextBox 91">
            <a:extLst>
              <a:ext uri="{FF2B5EF4-FFF2-40B4-BE49-F238E27FC236}">
                <a16:creationId xmlns:a16="http://schemas.microsoft.com/office/drawing/2014/main" id="{E6FB26A6-7BB1-C24F-8B28-75D67E80228F}"/>
              </a:ext>
            </a:extLst>
          </p:cNvPr>
          <p:cNvSpPr txBox="1"/>
          <p:nvPr/>
        </p:nvSpPr>
        <p:spPr>
          <a:xfrm>
            <a:off x="8317691" y="4212956"/>
            <a:ext cx="1455598" cy="646331"/>
          </a:xfrm>
          <a:prstGeom prst="rect">
            <a:avLst/>
          </a:prstGeom>
          <a:noFill/>
        </p:spPr>
        <p:txBody>
          <a:bodyPr wrap="square" rtlCol="0">
            <a:spAutoFit/>
          </a:bodyPr>
          <a:lstStyle/>
          <a:p>
            <a:pPr algn="ctr"/>
            <a:r>
              <a:rPr lang="en-US" dirty="0"/>
              <a:t>3 week washout</a:t>
            </a:r>
          </a:p>
        </p:txBody>
      </p:sp>
      <p:sp>
        <p:nvSpPr>
          <p:cNvPr id="93" name="TextBox 92">
            <a:extLst>
              <a:ext uri="{FF2B5EF4-FFF2-40B4-BE49-F238E27FC236}">
                <a16:creationId xmlns:a16="http://schemas.microsoft.com/office/drawing/2014/main" id="{5721CA50-2836-6A4F-948F-C1A00104B173}"/>
              </a:ext>
            </a:extLst>
          </p:cNvPr>
          <p:cNvSpPr txBox="1"/>
          <p:nvPr/>
        </p:nvSpPr>
        <p:spPr>
          <a:xfrm>
            <a:off x="6568696" y="5622925"/>
            <a:ext cx="2258292" cy="1169551"/>
          </a:xfrm>
          <a:prstGeom prst="rect">
            <a:avLst/>
          </a:prstGeom>
          <a:solidFill>
            <a:schemeClr val="bg1">
              <a:lumMod val="85000"/>
            </a:schemeClr>
          </a:solidFill>
        </p:spPr>
        <p:txBody>
          <a:bodyPr wrap="square" rtlCol="0">
            <a:spAutoFit/>
          </a:bodyPr>
          <a:lstStyle/>
          <a:p>
            <a:r>
              <a:rPr lang="en-US" sz="1400" dirty="0"/>
              <a:t>Every 3 week check-ins for:</a:t>
            </a:r>
          </a:p>
          <a:p>
            <a:r>
              <a:rPr lang="en-US" sz="1400" dirty="0"/>
              <a:t>-Efficacy</a:t>
            </a:r>
          </a:p>
          <a:p>
            <a:r>
              <a:rPr lang="en-US" sz="1400" dirty="0"/>
              <a:t>-Safety</a:t>
            </a:r>
          </a:p>
          <a:p>
            <a:r>
              <a:rPr lang="en-US" sz="1400" dirty="0"/>
              <a:t>-Treatment Compliance</a:t>
            </a:r>
          </a:p>
          <a:p>
            <a:r>
              <a:rPr lang="en-US" sz="1400" dirty="0"/>
              <a:t>-Blood Draws</a:t>
            </a:r>
          </a:p>
        </p:txBody>
      </p:sp>
      <p:sp>
        <p:nvSpPr>
          <p:cNvPr id="94" name="Smiley Face 93">
            <a:extLst>
              <a:ext uri="{FF2B5EF4-FFF2-40B4-BE49-F238E27FC236}">
                <a16:creationId xmlns:a16="http://schemas.microsoft.com/office/drawing/2014/main" id="{FAE5B687-F3D6-7E43-83B7-24B3D5BF5E89}"/>
              </a:ext>
            </a:extLst>
          </p:cNvPr>
          <p:cNvSpPr/>
          <p:nvPr/>
        </p:nvSpPr>
        <p:spPr>
          <a:xfrm>
            <a:off x="10077752" y="2919451"/>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5" name="Smiley Face 94">
            <a:extLst>
              <a:ext uri="{FF2B5EF4-FFF2-40B4-BE49-F238E27FC236}">
                <a16:creationId xmlns:a16="http://schemas.microsoft.com/office/drawing/2014/main" id="{CA202020-0033-8A4A-B20A-6B08BE443898}"/>
              </a:ext>
            </a:extLst>
          </p:cNvPr>
          <p:cNvSpPr/>
          <p:nvPr/>
        </p:nvSpPr>
        <p:spPr>
          <a:xfrm>
            <a:off x="10701208" y="2910969"/>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6" name="Smiley Face 95">
            <a:extLst>
              <a:ext uri="{FF2B5EF4-FFF2-40B4-BE49-F238E27FC236}">
                <a16:creationId xmlns:a16="http://schemas.microsoft.com/office/drawing/2014/main" id="{C1AB63E4-4154-5644-A7E5-40623CF1462A}"/>
              </a:ext>
            </a:extLst>
          </p:cNvPr>
          <p:cNvSpPr/>
          <p:nvPr/>
        </p:nvSpPr>
        <p:spPr>
          <a:xfrm>
            <a:off x="11324664" y="2907361"/>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7" name="Smiley Face 96">
            <a:extLst>
              <a:ext uri="{FF2B5EF4-FFF2-40B4-BE49-F238E27FC236}">
                <a16:creationId xmlns:a16="http://schemas.microsoft.com/office/drawing/2014/main" id="{94CF623D-E9D0-2D42-BEDF-C51979493A97}"/>
              </a:ext>
            </a:extLst>
          </p:cNvPr>
          <p:cNvSpPr/>
          <p:nvPr/>
        </p:nvSpPr>
        <p:spPr>
          <a:xfrm>
            <a:off x="10076885" y="4332760"/>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98" name="Smiley Face 97">
            <a:extLst>
              <a:ext uri="{FF2B5EF4-FFF2-40B4-BE49-F238E27FC236}">
                <a16:creationId xmlns:a16="http://schemas.microsoft.com/office/drawing/2014/main" id="{4A91D3BD-6D01-D241-9190-0736BD31F9A6}"/>
              </a:ext>
            </a:extLst>
          </p:cNvPr>
          <p:cNvSpPr/>
          <p:nvPr/>
        </p:nvSpPr>
        <p:spPr>
          <a:xfrm>
            <a:off x="10701208" y="5775726"/>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9" name="Smiley Face 98">
            <a:extLst>
              <a:ext uri="{FF2B5EF4-FFF2-40B4-BE49-F238E27FC236}">
                <a16:creationId xmlns:a16="http://schemas.microsoft.com/office/drawing/2014/main" id="{420A4EAA-C29D-FD47-BE76-4EF910FF4696}"/>
              </a:ext>
            </a:extLst>
          </p:cNvPr>
          <p:cNvSpPr/>
          <p:nvPr/>
        </p:nvSpPr>
        <p:spPr>
          <a:xfrm>
            <a:off x="10076886" y="5796508"/>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0" name="Smiley Face 99">
            <a:extLst>
              <a:ext uri="{FF2B5EF4-FFF2-40B4-BE49-F238E27FC236}">
                <a16:creationId xmlns:a16="http://schemas.microsoft.com/office/drawing/2014/main" id="{07C4322A-D5E3-5A4D-AE5C-22EA724E7035}"/>
              </a:ext>
            </a:extLst>
          </p:cNvPr>
          <p:cNvSpPr/>
          <p:nvPr/>
        </p:nvSpPr>
        <p:spPr>
          <a:xfrm>
            <a:off x="11324664" y="5796508"/>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1" name="Smiley Face 100">
            <a:extLst>
              <a:ext uri="{FF2B5EF4-FFF2-40B4-BE49-F238E27FC236}">
                <a16:creationId xmlns:a16="http://schemas.microsoft.com/office/drawing/2014/main" id="{D6060AE8-5484-8942-9433-5BE96A3DD270}"/>
              </a:ext>
            </a:extLst>
          </p:cNvPr>
          <p:cNvSpPr/>
          <p:nvPr/>
        </p:nvSpPr>
        <p:spPr>
          <a:xfrm>
            <a:off x="10701207" y="4316200"/>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2" name="Smiley Face 101">
            <a:extLst>
              <a:ext uri="{FF2B5EF4-FFF2-40B4-BE49-F238E27FC236}">
                <a16:creationId xmlns:a16="http://schemas.microsoft.com/office/drawing/2014/main" id="{7F159BAB-A543-B943-BA30-B2AC285834B3}"/>
              </a:ext>
            </a:extLst>
          </p:cNvPr>
          <p:cNvSpPr/>
          <p:nvPr/>
        </p:nvSpPr>
        <p:spPr>
          <a:xfrm>
            <a:off x="11336785" y="4334853"/>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03" name="TextBox 102">
            <a:extLst>
              <a:ext uri="{FF2B5EF4-FFF2-40B4-BE49-F238E27FC236}">
                <a16:creationId xmlns:a16="http://schemas.microsoft.com/office/drawing/2014/main" id="{283169E0-51CB-DF46-A5D8-934A7671A9A2}"/>
              </a:ext>
            </a:extLst>
          </p:cNvPr>
          <p:cNvSpPr txBox="1"/>
          <p:nvPr/>
        </p:nvSpPr>
        <p:spPr>
          <a:xfrm>
            <a:off x="10012492" y="3367275"/>
            <a:ext cx="1827811" cy="369332"/>
          </a:xfrm>
          <a:prstGeom prst="rect">
            <a:avLst/>
          </a:prstGeom>
          <a:noFill/>
        </p:spPr>
        <p:txBody>
          <a:bodyPr wrap="square" rtlCol="0">
            <a:spAutoFit/>
          </a:bodyPr>
          <a:lstStyle/>
          <a:p>
            <a:r>
              <a:rPr lang="en-US" dirty="0"/>
              <a:t>153 patients -11</a:t>
            </a:r>
          </a:p>
        </p:txBody>
      </p:sp>
      <p:sp>
        <p:nvSpPr>
          <p:cNvPr id="104" name="TextBox 103">
            <a:extLst>
              <a:ext uri="{FF2B5EF4-FFF2-40B4-BE49-F238E27FC236}">
                <a16:creationId xmlns:a16="http://schemas.microsoft.com/office/drawing/2014/main" id="{FF4BDCA0-1DC0-5844-A567-89DED1DFF672}"/>
              </a:ext>
            </a:extLst>
          </p:cNvPr>
          <p:cNvSpPr txBox="1"/>
          <p:nvPr/>
        </p:nvSpPr>
        <p:spPr>
          <a:xfrm>
            <a:off x="10012492" y="4807527"/>
            <a:ext cx="1707464" cy="369332"/>
          </a:xfrm>
          <a:prstGeom prst="rect">
            <a:avLst/>
          </a:prstGeom>
          <a:noFill/>
        </p:spPr>
        <p:txBody>
          <a:bodyPr wrap="square" rtlCol="0">
            <a:spAutoFit/>
          </a:bodyPr>
          <a:lstStyle/>
          <a:p>
            <a:r>
              <a:rPr lang="en-US" dirty="0"/>
              <a:t>157 patients -16</a:t>
            </a:r>
          </a:p>
        </p:txBody>
      </p:sp>
      <p:sp>
        <p:nvSpPr>
          <p:cNvPr id="105" name="TextBox 104">
            <a:extLst>
              <a:ext uri="{FF2B5EF4-FFF2-40B4-BE49-F238E27FC236}">
                <a16:creationId xmlns:a16="http://schemas.microsoft.com/office/drawing/2014/main" id="{35E0B6CD-9746-AE43-80B3-A183251E807D}"/>
              </a:ext>
            </a:extLst>
          </p:cNvPr>
          <p:cNvSpPr txBox="1"/>
          <p:nvPr/>
        </p:nvSpPr>
        <p:spPr>
          <a:xfrm>
            <a:off x="10042606" y="6245803"/>
            <a:ext cx="1829028" cy="369332"/>
          </a:xfrm>
          <a:prstGeom prst="rect">
            <a:avLst/>
          </a:prstGeom>
          <a:noFill/>
        </p:spPr>
        <p:txBody>
          <a:bodyPr wrap="square" rtlCol="0">
            <a:spAutoFit/>
          </a:bodyPr>
          <a:lstStyle/>
          <a:p>
            <a:r>
              <a:rPr lang="en-US" dirty="0"/>
              <a:t>158 patients -29</a:t>
            </a:r>
          </a:p>
        </p:txBody>
      </p:sp>
      <p:sp>
        <p:nvSpPr>
          <p:cNvPr id="106" name="TextBox 105">
            <a:extLst>
              <a:ext uri="{FF2B5EF4-FFF2-40B4-BE49-F238E27FC236}">
                <a16:creationId xmlns:a16="http://schemas.microsoft.com/office/drawing/2014/main" id="{0354F66D-FB69-684C-93A4-92E6F58258E6}"/>
              </a:ext>
            </a:extLst>
          </p:cNvPr>
          <p:cNvSpPr txBox="1"/>
          <p:nvPr/>
        </p:nvSpPr>
        <p:spPr>
          <a:xfrm>
            <a:off x="10012492" y="2521749"/>
            <a:ext cx="1959330" cy="369332"/>
          </a:xfrm>
          <a:prstGeom prst="rect">
            <a:avLst/>
          </a:prstGeom>
          <a:noFill/>
        </p:spPr>
        <p:txBody>
          <a:bodyPr wrap="square" rtlCol="0">
            <a:spAutoFit/>
          </a:bodyPr>
          <a:lstStyle/>
          <a:p>
            <a:r>
              <a:rPr lang="en-US" b="1" dirty="0"/>
              <a:t>PLACEBO GROUP</a:t>
            </a:r>
          </a:p>
        </p:txBody>
      </p:sp>
      <p:sp>
        <p:nvSpPr>
          <p:cNvPr id="107" name="Diagonal Stripe 106">
            <a:extLst>
              <a:ext uri="{FF2B5EF4-FFF2-40B4-BE49-F238E27FC236}">
                <a16:creationId xmlns:a16="http://schemas.microsoft.com/office/drawing/2014/main" id="{C9BC3CD9-24DE-F147-9C88-B50CB352D1B0}"/>
              </a:ext>
            </a:extLst>
          </p:cNvPr>
          <p:cNvSpPr/>
          <p:nvPr/>
        </p:nvSpPr>
        <p:spPr>
          <a:xfrm rot="2661704">
            <a:off x="10135663" y="2951445"/>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8" name="Diagonal Stripe 107">
            <a:extLst>
              <a:ext uri="{FF2B5EF4-FFF2-40B4-BE49-F238E27FC236}">
                <a16:creationId xmlns:a16="http://schemas.microsoft.com/office/drawing/2014/main" id="{F5B8160C-0464-2040-82B5-D68D73E4F430}"/>
              </a:ext>
            </a:extLst>
          </p:cNvPr>
          <p:cNvSpPr/>
          <p:nvPr/>
        </p:nvSpPr>
        <p:spPr>
          <a:xfrm rot="2661704">
            <a:off x="10731413" y="2951444"/>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9" name="Diagonal Stripe 108">
            <a:extLst>
              <a:ext uri="{FF2B5EF4-FFF2-40B4-BE49-F238E27FC236}">
                <a16:creationId xmlns:a16="http://schemas.microsoft.com/office/drawing/2014/main" id="{7201823F-157D-1144-8D2E-E02BFF5EE132}"/>
              </a:ext>
            </a:extLst>
          </p:cNvPr>
          <p:cNvSpPr/>
          <p:nvPr/>
        </p:nvSpPr>
        <p:spPr>
          <a:xfrm rot="2661704">
            <a:off x="11354869" y="295144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Diagonal Stripe 109">
            <a:extLst>
              <a:ext uri="{FF2B5EF4-FFF2-40B4-BE49-F238E27FC236}">
                <a16:creationId xmlns:a16="http://schemas.microsoft.com/office/drawing/2014/main" id="{8D94B95A-62C8-1246-A423-5BE7349C210D}"/>
              </a:ext>
            </a:extLst>
          </p:cNvPr>
          <p:cNvSpPr/>
          <p:nvPr/>
        </p:nvSpPr>
        <p:spPr>
          <a:xfrm rot="2661704">
            <a:off x="10094094" y="433691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Diagonal Stripe 110">
            <a:extLst>
              <a:ext uri="{FF2B5EF4-FFF2-40B4-BE49-F238E27FC236}">
                <a16:creationId xmlns:a16="http://schemas.microsoft.com/office/drawing/2014/main" id="{290245D2-C476-6044-A275-61EB41E7A2AC}"/>
              </a:ext>
            </a:extLst>
          </p:cNvPr>
          <p:cNvSpPr/>
          <p:nvPr/>
        </p:nvSpPr>
        <p:spPr>
          <a:xfrm rot="2661704">
            <a:off x="10689844" y="4336909"/>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Diagonal Stripe 111">
            <a:extLst>
              <a:ext uri="{FF2B5EF4-FFF2-40B4-BE49-F238E27FC236}">
                <a16:creationId xmlns:a16="http://schemas.microsoft.com/office/drawing/2014/main" id="{F694EEB9-0424-3845-9E1E-CA34F623E2E4}"/>
              </a:ext>
            </a:extLst>
          </p:cNvPr>
          <p:cNvSpPr/>
          <p:nvPr/>
        </p:nvSpPr>
        <p:spPr>
          <a:xfrm rot="2661704">
            <a:off x="11354865" y="4336905"/>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Diagonal Stripe 112">
            <a:extLst>
              <a:ext uri="{FF2B5EF4-FFF2-40B4-BE49-F238E27FC236}">
                <a16:creationId xmlns:a16="http://schemas.microsoft.com/office/drawing/2014/main" id="{38787421-0A57-2749-B6D6-DA7221886C4D}"/>
              </a:ext>
            </a:extLst>
          </p:cNvPr>
          <p:cNvSpPr/>
          <p:nvPr/>
        </p:nvSpPr>
        <p:spPr>
          <a:xfrm rot="2661704">
            <a:off x="10107946" y="5833201"/>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Diagonal Stripe 113">
            <a:extLst>
              <a:ext uri="{FF2B5EF4-FFF2-40B4-BE49-F238E27FC236}">
                <a16:creationId xmlns:a16="http://schemas.microsoft.com/office/drawing/2014/main" id="{341EC42D-B836-7F45-8C58-346B5A48EAF0}"/>
              </a:ext>
            </a:extLst>
          </p:cNvPr>
          <p:cNvSpPr/>
          <p:nvPr/>
        </p:nvSpPr>
        <p:spPr>
          <a:xfrm rot="2661704">
            <a:off x="10703696" y="5833200"/>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Diagonal Stripe 114">
            <a:extLst>
              <a:ext uri="{FF2B5EF4-FFF2-40B4-BE49-F238E27FC236}">
                <a16:creationId xmlns:a16="http://schemas.microsoft.com/office/drawing/2014/main" id="{B91975ED-491E-DA42-89CB-501C16290397}"/>
              </a:ext>
            </a:extLst>
          </p:cNvPr>
          <p:cNvSpPr/>
          <p:nvPr/>
        </p:nvSpPr>
        <p:spPr>
          <a:xfrm rot="2661704">
            <a:off x="11368717" y="5833196"/>
            <a:ext cx="340199" cy="361699"/>
          </a:xfrm>
          <a:prstGeom prst="diagStrip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TextBox 115">
            <a:extLst>
              <a:ext uri="{FF2B5EF4-FFF2-40B4-BE49-F238E27FC236}">
                <a16:creationId xmlns:a16="http://schemas.microsoft.com/office/drawing/2014/main" id="{0D4FFDB9-8871-954E-8417-B49E198E9069}"/>
              </a:ext>
            </a:extLst>
          </p:cNvPr>
          <p:cNvSpPr txBox="1"/>
          <p:nvPr/>
        </p:nvSpPr>
        <p:spPr>
          <a:xfrm>
            <a:off x="9825581" y="3958478"/>
            <a:ext cx="4305298" cy="369332"/>
          </a:xfrm>
          <a:prstGeom prst="rect">
            <a:avLst/>
          </a:prstGeom>
          <a:noFill/>
        </p:spPr>
        <p:txBody>
          <a:bodyPr wrap="square" rtlCol="0">
            <a:spAutoFit/>
          </a:bodyPr>
          <a:lstStyle/>
          <a:p>
            <a:r>
              <a:rPr lang="en-US" b="1" dirty="0"/>
              <a:t>DONEPEZIL 5 GROUP</a:t>
            </a:r>
          </a:p>
        </p:txBody>
      </p:sp>
      <p:sp>
        <p:nvSpPr>
          <p:cNvPr id="117" name="TextBox 116">
            <a:extLst>
              <a:ext uri="{FF2B5EF4-FFF2-40B4-BE49-F238E27FC236}">
                <a16:creationId xmlns:a16="http://schemas.microsoft.com/office/drawing/2014/main" id="{E8BFEE15-C2DA-3B42-9809-92D63D3BA399}"/>
              </a:ext>
            </a:extLst>
          </p:cNvPr>
          <p:cNvSpPr txBox="1"/>
          <p:nvPr/>
        </p:nvSpPr>
        <p:spPr>
          <a:xfrm>
            <a:off x="9829587" y="5409728"/>
            <a:ext cx="4305298" cy="369332"/>
          </a:xfrm>
          <a:prstGeom prst="rect">
            <a:avLst/>
          </a:prstGeom>
          <a:noFill/>
        </p:spPr>
        <p:txBody>
          <a:bodyPr wrap="square" rtlCol="0">
            <a:spAutoFit/>
          </a:bodyPr>
          <a:lstStyle/>
          <a:p>
            <a:r>
              <a:rPr lang="en-US" b="1" dirty="0"/>
              <a:t>DONEPEZIL 10 GROUP</a:t>
            </a:r>
          </a:p>
        </p:txBody>
      </p:sp>
      <p:sp>
        <p:nvSpPr>
          <p:cNvPr id="118" name="TextBox 117">
            <a:extLst>
              <a:ext uri="{FF2B5EF4-FFF2-40B4-BE49-F238E27FC236}">
                <a16:creationId xmlns:a16="http://schemas.microsoft.com/office/drawing/2014/main" id="{BE88FC5C-3F12-1643-8C2F-DF6066AD8531}"/>
              </a:ext>
            </a:extLst>
          </p:cNvPr>
          <p:cNvSpPr txBox="1"/>
          <p:nvPr/>
        </p:nvSpPr>
        <p:spPr>
          <a:xfrm>
            <a:off x="9996945" y="1896703"/>
            <a:ext cx="1888544" cy="461665"/>
          </a:xfrm>
          <a:prstGeom prst="rect">
            <a:avLst/>
          </a:prstGeom>
          <a:solidFill>
            <a:srgbClr val="FFFF00"/>
          </a:solidFill>
        </p:spPr>
        <p:txBody>
          <a:bodyPr wrap="square" rtlCol="0">
            <a:spAutoFit/>
          </a:bodyPr>
          <a:lstStyle/>
          <a:p>
            <a:r>
              <a:rPr lang="en-US" sz="2400" b="1" dirty="0"/>
              <a:t>ITT ANALYSIS</a:t>
            </a:r>
          </a:p>
        </p:txBody>
      </p:sp>
      <p:grpSp>
        <p:nvGrpSpPr>
          <p:cNvPr id="119" name="Group 118">
            <a:extLst>
              <a:ext uri="{FF2B5EF4-FFF2-40B4-BE49-F238E27FC236}">
                <a16:creationId xmlns:a16="http://schemas.microsoft.com/office/drawing/2014/main" id="{AE638752-258F-F742-8A02-C2F1AC4A2ED4}"/>
              </a:ext>
            </a:extLst>
          </p:cNvPr>
          <p:cNvGrpSpPr/>
          <p:nvPr/>
        </p:nvGrpSpPr>
        <p:grpSpPr>
          <a:xfrm>
            <a:off x="7414935" y="4301184"/>
            <a:ext cx="327117" cy="419453"/>
            <a:chOff x="5105045" y="2929059"/>
            <a:chExt cx="327117" cy="419453"/>
          </a:xfrm>
        </p:grpSpPr>
        <p:sp>
          <p:nvSpPr>
            <p:cNvPr id="120" name="Oval 119">
              <a:extLst>
                <a:ext uri="{FF2B5EF4-FFF2-40B4-BE49-F238E27FC236}">
                  <a16:creationId xmlns:a16="http://schemas.microsoft.com/office/drawing/2014/main" id="{443A78F1-B4D7-0F49-ABD9-70DF62E8C0DD}"/>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C19C1EFA-5F55-544C-9CFA-77A218723E05}"/>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grpSp>
        <p:nvGrpSpPr>
          <p:cNvPr id="122" name="Group 121">
            <a:extLst>
              <a:ext uri="{FF2B5EF4-FFF2-40B4-BE49-F238E27FC236}">
                <a16:creationId xmlns:a16="http://schemas.microsoft.com/office/drawing/2014/main" id="{1596FBDA-4736-0E4D-A5BE-27CB095DA901}"/>
              </a:ext>
            </a:extLst>
          </p:cNvPr>
          <p:cNvGrpSpPr/>
          <p:nvPr/>
        </p:nvGrpSpPr>
        <p:grpSpPr>
          <a:xfrm>
            <a:off x="7652404" y="4301184"/>
            <a:ext cx="327117" cy="419453"/>
            <a:chOff x="5105045" y="2929059"/>
            <a:chExt cx="327117" cy="419453"/>
          </a:xfrm>
        </p:grpSpPr>
        <p:sp>
          <p:nvSpPr>
            <p:cNvPr id="123" name="Oval 122">
              <a:extLst>
                <a:ext uri="{FF2B5EF4-FFF2-40B4-BE49-F238E27FC236}">
                  <a16:creationId xmlns:a16="http://schemas.microsoft.com/office/drawing/2014/main" id="{FF2EF806-D6C8-2841-A2C1-8B664701BBBA}"/>
                </a:ext>
              </a:extLst>
            </p:cNvPr>
            <p:cNvSpPr/>
            <p:nvPr/>
          </p:nvSpPr>
          <p:spPr>
            <a:xfrm>
              <a:off x="5134104" y="2929059"/>
              <a:ext cx="217213" cy="41945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a:extLst>
                <a:ext uri="{FF2B5EF4-FFF2-40B4-BE49-F238E27FC236}">
                  <a16:creationId xmlns:a16="http://schemas.microsoft.com/office/drawing/2014/main" id="{F99BE77F-90EE-5040-968D-89100B3B58B8}"/>
                </a:ext>
              </a:extLst>
            </p:cNvPr>
            <p:cNvSpPr txBox="1"/>
            <p:nvPr/>
          </p:nvSpPr>
          <p:spPr>
            <a:xfrm>
              <a:off x="5105045" y="2981083"/>
              <a:ext cx="327117" cy="367429"/>
            </a:xfrm>
            <a:prstGeom prst="rect">
              <a:avLst/>
            </a:prstGeom>
            <a:noFill/>
          </p:spPr>
          <p:txBody>
            <a:bodyPr wrap="square" rtlCol="0">
              <a:spAutoFit/>
            </a:bodyPr>
            <a:lstStyle/>
            <a:p>
              <a:r>
                <a:rPr lang="en-US" dirty="0"/>
                <a:t>P</a:t>
              </a:r>
            </a:p>
          </p:txBody>
        </p:sp>
      </p:grpSp>
      <p:sp>
        <p:nvSpPr>
          <p:cNvPr id="125" name="TextBox 124">
            <a:extLst>
              <a:ext uri="{FF2B5EF4-FFF2-40B4-BE49-F238E27FC236}">
                <a16:creationId xmlns:a16="http://schemas.microsoft.com/office/drawing/2014/main" id="{5CEDE904-6DFA-ED48-A6DF-2281A40F65E4}"/>
              </a:ext>
            </a:extLst>
          </p:cNvPr>
          <p:cNvSpPr txBox="1"/>
          <p:nvPr/>
        </p:nvSpPr>
        <p:spPr>
          <a:xfrm>
            <a:off x="11807860" y="2899255"/>
            <a:ext cx="387927" cy="646331"/>
          </a:xfrm>
          <a:prstGeom prst="rect">
            <a:avLst/>
          </a:prstGeom>
          <a:noFill/>
        </p:spPr>
        <p:txBody>
          <a:bodyPr wrap="square" rtlCol="0">
            <a:spAutoFit/>
          </a:bodyPr>
          <a:lstStyle/>
          <a:p>
            <a:r>
              <a:rPr lang="en-US" sz="3600" dirty="0"/>
              <a:t>1</a:t>
            </a:r>
          </a:p>
        </p:txBody>
      </p:sp>
      <p:sp>
        <p:nvSpPr>
          <p:cNvPr id="126" name="TextBox 125">
            <a:extLst>
              <a:ext uri="{FF2B5EF4-FFF2-40B4-BE49-F238E27FC236}">
                <a16:creationId xmlns:a16="http://schemas.microsoft.com/office/drawing/2014/main" id="{F637C837-7429-1E44-9405-A0A7D65587B1}"/>
              </a:ext>
            </a:extLst>
          </p:cNvPr>
          <p:cNvSpPr txBox="1"/>
          <p:nvPr/>
        </p:nvSpPr>
        <p:spPr>
          <a:xfrm>
            <a:off x="11807860" y="4282677"/>
            <a:ext cx="387927" cy="646331"/>
          </a:xfrm>
          <a:prstGeom prst="rect">
            <a:avLst/>
          </a:prstGeom>
          <a:noFill/>
        </p:spPr>
        <p:txBody>
          <a:bodyPr wrap="square" rtlCol="0">
            <a:spAutoFit/>
          </a:bodyPr>
          <a:lstStyle/>
          <a:p>
            <a:r>
              <a:rPr lang="en-US" sz="3600" dirty="0"/>
              <a:t>2</a:t>
            </a:r>
          </a:p>
        </p:txBody>
      </p:sp>
      <p:sp>
        <p:nvSpPr>
          <p:cNvPr id="127" name="TextBox 126">
            <a:extLst>
              <a:ext uri="{FF2B5EF4-FFF2-40B4-BE49-F238E27FC236}">
                <a16:creationId xmlns:a16="http://schemas.microsoft.com/office/drawing/2014/main" id="{BF1FFC04-0FA4-404E-AEAB-DF59C1970D09}"/>
              </a:ext>
            </a:extLst>
          </p:cNvPr>
          <p:cNvSpPr txBox="1"/>
          <p:nvPr/>
        </p:nvSpPr>
        <p:spPr>
          <a:xfrm>
            <a:off x="11807860" y="5767553"/>
            <a:ext cx="387927" cy="646331"/>
          </a:xfrm>
          <a:prstGeom prst="rect">
            <a:avLst/>
          </a:prstGeom>
          <a:noFill/>
        </p:spPr>
        <p:txBody>
          <a:bodyPr wrap="square" rtlCol="0">
            <a:spAutoFit/>
          </a:bodyPr>
          <a:lstStyle/>
          <a:p>
            <a:r>
              <a:rPr lang="en-US" sz="3600" dirty="0"/>
              <a:t>3</a:t>
            </a:r>
          </a:p>
        </p:txBody>
      </p:sp>
    </p:spTree>
    <p:extLst>
      <p:ext uri="{BB962C8B-B14F-4D97-AF65-F5344CB8AC3E}">
        <p14:creationId xmlns:p14="http://schemas.microsoft.com/office/powerpoint/2010/main" val="58722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2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0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0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0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1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1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1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1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1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1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55" presetClass="entr" presetSubtype="0" fill="hold" grpId="0" nodeType="clickEffect">
                                  <p:stCondLst>
                                    <p:cond delay="0"/>
                                  </p:stCondLst>
                                  <p:childTnLst>
                                    <p:set>
                                      <p:cBhvr>
                                        <p:cTn id="136" dur="1" fill="hold">
                                          <p:stCondLst>
                                            <p:cond delay="0"/>
                                          </p:stCondLst>
                                        </p:cTn>
                                        <p:tgtEl>
                                          <p:spTgt spid="118"/>
                                        </p:tgtEl>
                                        <p:attrNameLst>
                                          <p:attrName>style.visibility</p:attrName>
                                        </p:attrNameLst>
                                      </p:cBhvr>
                                      <p:to>
                                        <p:strVal val="visible"/>
                                      </p:to>
                                    </p:set>
                                    <p:anim calcmode="lin" valueType="num">
                                      <p:cBhvr>
                                        <p:cTn id="137" dur="1000" fill="hold"/>
                                        <p:tgtEl>
                                          <p:spTgt spid="118"/>
                                        </p:tgtEl>
                                        <p:attrNameLst>
                                          <p:attrName>ppt_w</p:attrName>
                                        </p:attrNameLst>
                                      </p:cBhvr>
                                      <p:tavLst>
                                        <p:tav tm="0">
                                          <p:val>
                                            <p:strVal val="#ppt_w*0.70"/>
                                          </p:val>
                                        </p:tav>
                                        <p:tav tm="100000">
                                          <p:val>
                                            <p:strVal val="#ppt_w"/>
                                          </p:val>
                                        </p:tav>
                                      </p:tavLst>
                                    </p:anim>
                                    <p:anim calcmode="lin" valueType="num">
                                      <p:cBhvr>
                                        <p:cTn id="138" dur="1000" fill="hold"/>
                                        <p:tgtEl>
                                          <p:spTgt spid="118"/>
                                        </p:tgtEl>
                                        <p:attrNameLst>
                                          <p:attrName>ppt_h</p:attrName>
                                        </p:attrNameLst>
                                      </p:cBhvr>
                                      <p:tavLst>
                                        <p:tav tm="0">
                                          <p:val>
                                            <p:strVal val="#ppt_h"/>
                                          </p:val>
                                        </p:tav>
                                        <p:tav tm="100000">
                                          <p:val>
                                            <p:strVal val="#ppt_h"/>
                                          </p:val>
                                        </p:tav>
                                      </p:tavLst>
                                    </p:anim>
                                    <p:animEffect transition="in" filter="fade">
                                      <p:cBhvr>
                                        <p:cTn id="139" dur="1000"/>
                                        <p:tgtEl>
                                          <p:spTgt spid="118"/>
                                        </p:tgtEl>
                                      </p:cBhvr>
                                    </p:animEffect>
                                  </p:childTnLst>
                                </p:cTn>
                              </p:par>
                              <p:par>
                                <p:cTn id="140" presetID="1" presetClass="entr" presetSubtype="0" fill="hold" grpId="0" nodeType="withEffect">
                                  <p:stCondLst>
                                    <p:cond delay="0"/>
                                  </p:stCondLst>
                                  <p:childTnLst>
                                    <p:set>
                                      <p:cBhvr>
                                        <p:cTn id="141" dur="1" fill="hold">
                                          <p:stCondLst>
                                            <p:cond delay="0"/>
                                          </p:stCondLst>
                                        </p:cTn>
                                        <p:tgtEl>
                                          <p:spTgt spid="125"/>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126"/>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68" grpId="0"/>
      <p:bldP spid="75" grpId="0" animBg="1"/>
      <p:bldP spid="78" grpId="0"/>
      <p:bldP spid="90" grpId="0" animBg="1"/>
      <p:bldP spid="91" grpId="0"/>
      <p:bldP spid="92" grpId="0"/>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p:bldP spid="104" grpId="0"/>
      <p:bldP spid="105" grpId="0"/>
      <p:bldP spid="106" grpId="0"/>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p:bldP spid="117" grpId="0"/>
      <p:bldP spid="118" grpId="0" animBg="1"/>
      <p:bldP spid="125" grpId="0"/>
      <p:bldP spid="126" grpId="0"/>
      <p:bldP spid="1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2D4-B17F-8B43-AB4B-02B56E25FC94}"/>
              </a:ext>
            </a:extLst>
          </p:cNvPr>
          <p:cNvSpPr>
            <a:spLocks noGrp="1"/>
          </p:cNvSpPr>
          <p:nvPr>
            <p:ph type="title"/>
          </p:nvPr>
        </p:nvSpPr>
        <p:spPr>
          <a:xfrm>
            <a:off x="90069" y="57697"/>
            <a:ext cx="10515600" cy="1325563"/>
          </a:xfrm>
        </p:spPr>
        <p:txBody>
          <a:bodyPr/>
          <a:lstStyle/>
          <a:p>
            <a:r>
              <a:rPr lang="en-US" b="1" dirty="0"/>
              <a:t>Study Subjects</a:t>
            </a:r>
          </a:p>
        </p:txBody>
      </p:sp>
      <p:sp>
        <p:nvSpPr>
          <p:cNvPr id="4" name="TextBox 3">
            <a:extLst>
              <a:ext uri="{FF2B5EF4-FFF2-40B4-BE49-F238E27FC236}">
                <a16:creationId xmlns:a16="http://schemas.microsoft.com/office/drawing/2014/main" id="{98C7014E-CD87-734D-BD38-E38BC528C36B}"/>
              </a:ext>
            </a:extLst>
          </p:cNvPr>
          <p:cNvSpPr txBox="1"/>
          <p:nvPr/>
        </p:nvSpPr>
        <p:spPr>
          <a:xfrm>
            <a:off x="2985418" y="1207846"/>
            <a:ext cx="8681833" cy="3785652"/>
          </a:xfrm>
          <a:prstGeom prst="rect">
            <a:avLst/>
          </a:prstGeom>
          <a:noFill/>
        </p:spPr>
        <p:txBody>
          <a:bodyPr wrap="square" rtlCol="0">
            <a:spAutoFit/>
          </a:bodyPr>
          <a:lstStyle/>
          <a:p>
            <a:r>
              <a:rPr lang="en-US" sz="3000" b="1" dirty="0"/>
              <a:t>Inclusion Criteria</a:t>
            </a:r>
          </a:p>
          <a:p>
            <a:pPr marL="285750" indent="-285750">
              <a:buFont typeface="Arial" panose="020B0604020202020204" pitchFamily="34" charset="0"/>
              <a:buChar char="•"/>
            </a:pPr>
            <a:r>
              <a:rPr lang="en-US" sz="3000" dirty="0"/>
              <a:t>Male OR Female</a:t>
            </a:r>
          </a:p>
          <a:p>
            <a:pPr marL="285750" indent="-285750">
              <a:buFont typeface="Arial" panose="020B0604020202020204" pitchFamily="34" charset="0"/>
              <a:buChar char="•"/>
            </a:pPr>
            <a:r>
              <a:rPr lang="en-US" sz="3000" dirty="0"/>
              <a:t>&gt;50 years old</a:t>
            </a:r>
          </a:p>
          <a:p>
            <a:pPr marL="285750" indent="-285750">
              <a:buFont typeface="Arial" panose="020B0604020202020204" pitchFamily="34" charset="0"/>
              <a:buChar char="•"/>
            </a:pPr>
            <a:r>
              <a:rPr lang="en-US" sz="3000" dirty="0"/>
              <a:t>Diagnosis of “Probable </a:t>
            </a:r>
            <a:r>
              <a:rPr lang="en-US" sz="3000" dirty="0" err="1"/>
              <a:t>Alzheimers</a:t>
            </a:r>
            <a:r>
              <a:rPr lang="en-US" sz="3000" dirty="0"/>
              <a:t>”</a:t>
            </a:r>
          </a:p>
          <a:p>
            <a:pPr marL="285750" indent="-285750">
              <a:buFont typeface="Arial" panose="020B0604020202020204" pitchFamily="34" charset="0"/>
              <a:buChar char="•"/>
            </a:pPr>
            <a:r>
              <a:rPr lang="en-US" sz="3000" dirty="0"/>
              <a:t>MMSE Scores 10-26</a:t>
            </a:r>
          </a:p>
          <a:p>
            <a:pPr marL="285750" indent="-285750">
              <a:buFont typeface="Arial" panose="020B0604020202020204" pitchFamily="34" charset="0"/>
              <a:buChar char="•"/>
            </a:pPr>
            <a:r>
              <a:rPr lang="en-US" sz="3000" dirty="0"/>
              <a:t>Clinical Dementia Rating Score of 1 or 2</a:t>
            </a:r>
          </a:p>
          <a:p>
            <a:pPr marL="285750" indent="-285750">
              <a:buFont typeface="Arial" panose="020B0604020202020204" pitchFamily="34" charset="0"/>
              <a:buChar char="•"/>
            </a:pPr>
            <a:r>
              <a:rPr lang="en-US" sz="3000" dirty="0"/>
              <a:t>Ambulatory (+/- walker or cane)</a:t>
            </a:r>
          </a:p>
          <a:p>
            <a:pPr marL="285750" indent="-285750">
              <a:buFont typeface="Arial" panose="020B0604020202020204" pitchFamily="34" charset="0"/>
              <a:buChar char="•"/>
            </a:pPr>
            <a:r>
              <a:rPr lang="en-US" sz="3000" dirty="0"/>
              <a:t>“Sufficient vision and hearing”</a:t>
            </a:r>
          </a:p>
        </p:txBody>
      </p:sp>
      <p:sp>
        <p:nvSpPr>
          <p:cNvPr id="7" name="TextBox 6">
            <a:extLst>
              <a:ext uri="{FF2B5EF4-FFF2-40B4-BE49-F238E27FC236}">
                <a16:creationId xmlns:a16="http://schemas.microsoft.com/office/drawing/2014/main" id="{C8AB4671-834F-A143-9DE2-1D6DD825BB08}"/>
              </a:ext>
            </a:extLst>
          </p:cNvPr>
          <p:cNvSpPr txBox="1"/>
          <p:nvPr/>
        </p:nvSpPr>
        <p:spPr>
          <a:xfrm>
            <a:off x="294408" y="3299645"/>
            <a:ext cx="4211782" cy="369332"/>
          </a:xfrm>
          <a:prstGeom prst="rect">
            <a:avLst/>
          </a:prstGeom>
          <a:noFill/>
        </p:spPr>
        <p:txBody>
          <a:bodyPr wrap="square" rtlCol="0">
            <a:spAutoFit/>
          </a:bodyPr>
          <a:lstStyle/>
          <a:p>
            <a:r>
              <a:rPr lang="en-US" b="1" dirty="0"/>
              <a:t>23 USA Centers</a:t>
            </a:r>
          </a:p>
        </p:txBody>
      </p:sp>
      <p:sp>
        <p:nvSpPr>
          <p:cNvPr id="23" name="Smiley Face 22">
            <a:extLst>
              <a:ext uri="{FF2B5EF4-FFF2-40B4-BE49-F238E27FC236}">
                <a16:creationId xmlns:a16="http://schemas.microsoft.com/office/drawing/2014/main" id="{57F7336A-BAE7-F049-B5B7-F15B4E920878}"/>
              </a:ext>
            </a:extLst>
          </p:cNvPr>
          <p:cNvSpPr/>
          <p:nvPr/>
        </p:nvSpPr>
        <p:spPr>
          <a:xfrm>
            <a:off x="434690" y="5807004"/>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Smiley Face 23">
            <a:extLst>
              <a:ext uri="{FF2B5EF4-FFF2-40B4-BE49-F238E27FC236}">
                <a16:creationId xmlns:a16="http://schemas.microsoft.com/office/drawing/2014/main" id="{D0D94756-6282-A04D-947C-814ADEAC4535}"/>
              </a:ext>
            </a:extLst>
          </p:cNvPr>
          <p:cNvSpPr/>
          <p:nvPr/>
        </p:nvSpPr>
        <p:spPr>
          <a:xfrm>
            <a:off x="742961" y="5834130"/>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Smiley Face 24">
            <a:extLst>
              <a:ext uri="{FF2B5EF4-FFF2-40B4-BE49-F238E27FC236}">
                <a16:creationId xmlns:a16="http://schemas.microsoft.com/office/drawing/2014/main" id="{E17A83FF-583E-8D45-B19B-CBC2FBB98D2A}"/>
              </a:ext>
            </a:extLst>
          </p:cNvPr>
          <p:cNvSpPr/>
          <p:nvPr/>
        </p:nvSpPr>
        <p:spPr>
          <a:xfrm>
            <a:off x="987140" y="4849236"/>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Smiley Face 25">
            <a:extLst>
              <a:ext uri="{FF2B5EF4-FFF2-40B4-BE49-F238E27FC236}">
                <a16:creationId xmlns:a16="http://schemas.microsoft.com/office/drawing/2014/main" id="{C58593E6-D0DE-CE45-8EBF-FCD6EF72FFB1}"/>
              </a:ext>
            </a:extLst>
          </p:cNvPr>
          <p:cNvSpPr/>
          <p:nvPr/>
        </p:nvSpPr>
        <p:spPr>
          <a:xfrm>
            <a:off x="701390" y="5358391"/>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Smiley Face 26">
            <a:extLst>
              <a:ext uri="{FF2B5EF4-FFF2-40B4-BE49-F238E27FC236}">
                <a16:creationId xmlns:a16="http://schemas.microsoft.com/office/drawing/2014/main" id="{366E2EAC-BC89-2C46-850F-EA093343DEC7}"/>
              </a:ext>
            </a:extLst>
          </p:cNvPr>
          <p:cNvSpPr/>
          <p:nvPr/>
        </p:nvSpPr>
        <p:spPr>
          <a:xfrm>
            <a:off x="152403" y="5393027"/>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AA35C171-1583-BB44-AC0B-BADDE17EC5AF}"/>
              </a:ext>
            </a:extLst>
          </p:cNvPr>
          <p:cNvSpPr/>
          <p:nvPr/>
        </p:nvSpPr>
        <p:spPr>
          <a:xfrm>
            <a:off x="1265964" y="5354927"/>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9" name="Smiley Face 28">
            <a:extLst>
              <a:ext uri="{FF2B5EF4-FFF2-40B4-BE49-F238E27FC236}">
                <a16:creationId xmlns:a16="http://schemas.microsoft.com/office/drawing/2014/main" id="{7BD85437-43E2-A449-813D-A0EA5BF92D0F}"/>
              </a:ext>
            </a:extLst>
          </p:cNvPr>
          <p:cNvSpPr/>
          <p:nvPr/>
        </p:nvSpPr>
        <p:spPr>
          <a:xfrm>
            <a:off x="1328291" y="565577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0" name="Smiley Face 29">
            <a:extLst>
              <a:ext uri="{FF2B5EF4-FFF2-40B4-BE49-F238E27FC236}">
                <a16:creationId xmlns:a16="http://schemas.microsoft.com/office/drawing/2014/main" id="{A32E1323-C186-1D48-B78B-1FB57D345410}"/>
              </a:ext>
            </a:extLst>
          </p:cNvPr>
          <p:cNvSpPr/>
          <p:nvPr/>
        </p:nvSpPr>
        <p:spPr>
          <a:xfrm>
            <a:off x="292686" y="4741087"/>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Smiley Face 30">
            <a:extLst>
              <a:ext uri="{FF2B5EF4-FFF2-40B4-BE49-F238E27FC236}">
                <a16:creationId xmlns:a16="http://schemas.microsoft.com/office/drawing/2014/main" id="{C9A4AE0D-D979-0246-A042-A52BB9C6A55F}"/>
              </a:ext>
            </a:extLst>
          </p:cNvPr>
          <p:cNvSpPr/>
          <p:nvPr/>
        </p:nvSpPr>
        <p:spPr>
          <a:xfrm>
            <a:off x="1688524" y="5000573"/>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2" name="Smiley Face 31">
            <a:extLst>
              <a:ext uri="{FF2B5EF4-FFF2-40B4-BE49-F238E27FC236}">
                <a16:creationId xmlns:a16="http://schemas.microsoft.com/office/drawing/2014/main" id="{396BAF84-2EC8-1C4E-A2FB-7A9594985387}"/>
              </a:ext>
            </a:extLst>
          </p:cNvPr>
          <p:cNvSpPr/>
          <p:nvPr/>
        </p:nvSpPr>
        <p:spPr>
          <a:xfrm>
            <a:off x="1086297" y="5531399"/>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3" name="Smiley Face 32">
            <a:extLst>
              <a:ext uri="{FF2B5EF4-FFF2-40B4-BE49-F238E27FC236}">
                <a16:creationId xmlns:a16="http://schemas.microsoft.com/office/drawing/2014/main" id="{7E525249-1B35-D049-AD7F-EA69BD7437C6}"/>
              </a:ext>
            </a:extLst>
          </p:cNvPr>
          <p:cNvSpPr/>
          <p:nvPr/>
        </p:nvSpPr>
        <p:spPr>
          <a:xfrm>
            <a:off x="1200156" y="5043201"/>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Smiley Face 33">
            <a:extLst>
              <a:ext uri="{FF2B5EF4-FFF2-40B4-BE49-F238E27FC236}">
                <a16:creationId xmlns:a16="http://schemas.microsoft.com/office/drawing/2014/main" id="{33304D1F-BB2F-6A4B-946E-890268A0DE6F}"/>
              </a:ext>
            </a:extLst>
          </p:cNvPr>
          <p:cNvSpPr/>
          <p:nvPr/>
        </p:nvSpPr>
        <p:spPr>
          <a:xfrm>
            <a:off x="1180238" y="4530615"/>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Smiley Face 34">
            <a:extLst>
              <a:ext uri="{FF2B5EF4-FFF2-40B4-BE49-F238E27FC236}">
                <a16:creationId xmlns:a16="http://schemas.microsoft.com/office/drawing/2014/main" id="{1BD59107-7FB5-6B4F-8DC2-EE0FE343952D}"/>
              </a:ext>
            </a:extLst>
          </p:cNvPr>
          <p:cNvSpPr/>
          <p:nvPr/>
        </p:nvSpPr>
        <p:spPr>
          <a:xfrm>
            <a:off x="1433522" y="4499603"/>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Smiley Face 35">
            <a:extLst>
              <a:ext uri="{FF2B5EF4-FFF2-40B4-BE49-F238E27FC236}">
                <a16:creationId xmlns:a16="http://schemas.microsoft.com/office/drawing/2014/main" id="{54B009F1-3AAD-594C-A90C-4759AEDEF20A}"/>
              </a:ext>
            </a:extLst>
          </p:cNvPr>
          <p:cNvSpPr/>
          <p:nvPr/>
        </p:nvSpPr>
        <p:spPr>
          <a:xfrm>
            <a:off x="858987" y="558699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Smiley Face 36">
            <a:extLst>
              <a:ext uri="{FF2B5EF4-FFF2-40B4-BE49-F238E27FC236}">
                <a16:creationId xmlns:a16="http://schemas.microsoft.com/office/drawing/2014/main" id="{1ECA80FF-6CFF-F345-9341-B3E2FFA93A24}"/>
              </a:ext>
            </a:extLst>
          </p:cNvPr>
          <p:cNvSpPr/>
          <p:nvPr/>
        </p:nvSpPr>
        <p:spPr>
          <a:xfrm>
            <a:off x="1208815" y="4244335"/>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38" name="Smiley Face 37">
            <a:extLst>
              <a:ext uri="{FF2B5EF4-FFF2-40B4-BE49-F238E27FC236}">
                <a16:creationId xmlns:a16="http://schemas.microsoft.com/office/drawing/2014/main" id="{90C5CF5D-9893-E242-ADEA-4B013C895429}"/>
              </a:ext>
            </a:extLst>
          </p:cNvPr>
          <p:cNvSpPr/>
          <p:nvPr/>
        </p:nvSpPr>
        <p:spPr>
          <a:xfrm>
            <a:off x="1521396" y="478690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9" name="Smiley Face 38">
            <a:extLst>
              <a:ext uri="{FF2B5EF4-FFF2-40B4-BE49-F238E27FC236}">
                <a16:creationId xmlns:a16="http://schemas.microsoft.com/office/drawing/2014/main" id="{E33A121E-1CC1-1A41-8D21-798114C56CE2}"/>
              </a:ext>
            </a:extLst>
          </p:cNvPr>
          <p:cNvSpPr/>
          <p:nvPr/>
        </p:nvSpPr>
        <p:spPr>
          <a:xfrm>
            <a:off x="1504294" y="5380401"/>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0" name="Smiley Face 39">
            <a:extLst>
              <a:ext uri="{FF2B5EF4-FFF2-40B4-BE49-F238E27FC236}">
                <a16:creationId xmlns:a16="http://schemas.microsoft.com/office/drawing/2014/main" id="{D63C1D4E-E628-3A48-BD76-2C8FF6930466}"/>
              </a:ext>
            </a:extLst>
          </p:cNvPr>
          <p:cNvSpPr/>
          <p:nvPr/>
        </p:nvSpPr>
        <p:spPr>
          <a:xfrm>
            <a:off x="1454726" y="511217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1" name="Smiley Face 40">
            <a:extLst>
              <a:ext uri="{FF2B5EF4-FFF2-40B4-BE49-F238E27FC236}">
                <a16:creationId xmlns:a16="http://schemas.microsoft.com/office/drawing/2014/main" id="{6BBB37CE-2F14-FC4B-A623-61107037CF68}"/>
              </a:ext>
            </a:extLst>
          </p:cNvPr>
          <p:cNvSpPr/>
          <p:nvPr/>
        </p:nvSpPr>
        <p:spPr>
          <a:xfrm>
            <a:off x="573231" y="5557618"/>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Smiley Face 41">
            <a:extLst>
              <a:ext uri="{FF2B5EF4-FFF2-40B4-BE49-F238E27FC236}">
                <a16:creationId xmlns:a16="http://schemas.microsoft.com/office/drawing/2014/main" id="{A52CDD71-5FC6-4042-B20A-9E8AD87F9FB2}"/>
              </a:ext>
            </a:extLst>
          </p:cNvPr>
          <p:cNvSpPr/>
          <p:nvPr/>
        </p:nvSpPr>
        <p:spPr>
          <a:xfrm>
            <a:off x="576691" y="4808248"/>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Smiley Face 42">
            <a:extLst>
              <a:ext uri="{FF2B5EF4-FFF2-40B4-BE49-F238E27FC236}">
                <a16:creationId xmlns:a16="http://schemas.microsoft.com/office/drawing/2014/main" id="{4EC2695A-D76A-E643-AF0F-51972C0B7690}"/>
              </a:ext>
            </a:extLst>
          </p:cNvPr>
          <p:cNvSpPr/>
          <p:nvPr/>
        </p:nvSpPr>
        <p:spPr>
          <a:xfrm>
            <a:off x="58019" y="4805559"/>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4" name="Smiley Face 43">
            <a:extLst>
              <a:ext uri="{FF2B5EF4-FFF2-40B4-BE49-F238E27FC236}">
                <a16:creationId xmlns:a16="http://schemas.microsoft.com/office/drawing/2014/main" id="{296528CE-B9C2-E54A-9DFC-52D746F46AF1}"/>
              </a:ext>
            </a:extLst>
          </p:cNvPr>
          <p:cNvSpPr/>
          <p:nvPr/>
        </p:nvSpPr>
        <p:spPr>
          <a:xfrm>
            <a:off x="839931" y="5109005"/>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5" name="Smiley Face 44">
            <a:extLst>
              <a:ext uri="{FF2B5EF4-FFF2-40B4-BE49-F238E27FC236}">
                <a16:creationId xmlns:a16="http://schemas.microsoft.com/office/drawing/2014/main" id="{9F199905-7B18-5B43-A37D-A8FD06C25FBF}"/>
              </a:ext>
            </a:extLst>
          </p:cNvPr>
          <p:cNvSpPr/>
          <p:nvPr/>
        </p:nvSpPr>
        <p:spPr>
          <a:xfrm>
            <a:off x="292686" y="5046806"/>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Smiley Face 45">
            <a:extLst>
              <a:ext uri="{FF2B5EF4-FFF2-40B4-BE49-F238E27FC236}">
                <a16:creationId xmlns:a16="http://schemas.microsoft.com/office/drawing/2014/main" id="{F738ECB3-4866-244F-8ADA-A5CB10D01562}"/>
              </a:ext>
            </a:extLst>
          </p:cNvPr>
          <p:cNvSpPr/>
          <p:nvPr/>
        </p:nvSpPr>
        <p:spPr>
          <a:xfrm>
            <a:off x="1265964" y="4786908"/>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47" name="Smiley Face 46">
            <a:extLst>
              <a:ext uri="{FF2B5EF4-FFF2-40B4-BE49-F238E27FC236}">
                <a16:creationId xmlns:a16="http://schemas.microsoft.com/office/drawing/2014/main" id="{5A113C84-BEA1-EF4A-BF1B-20FF522F95FE}"/>
              </a:ext>
            </a:extLst>
          </p:cNvPr>
          <p:cNvSpPr/>
          <p:nvPr/>
        </p:nvSpPr>
        <p:spPr>
          <a:xfrm>
            <a:off x="1006191" y="5293613"/>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8" name="Smiley Face 47">
            <a:extLst>
              <a:ext uri="{FF2B5EF4-FFF2-40B4-BE49-F238E27FC236}">
                <a16:creationId xmlns:a16="http://schemas.microsoft.com/office/drawing/2014/main" id="{D401D3CA-FF01-7F4F-BC6F-82622A57AD9C}"/>
              </a:ext>
            </a:extLst>
          </p:cNvPr>
          <p:cNvSpPr/>
          <p:nvPr/>
        </p:nvSpPr>
        <p:spPr>
          <a:xfrm>
            <a:off x="59746" y="5105540"/>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9" name="Smiley Face 48">
            <a:extLst>
              <a:ext uri="{FF2B5EF4-FFF2-40B4-BE49-F238E27FC236}">
                <a16:creationId xmlns:a16="http://schemas.microsoft.com/office/drawing/2014/main" id="{D4FF8282-B370-1442-8FFB-9BE6CDB2B5DF}"/>
              </a:ext>
            </a:extLst>
          </p:cNvPr>
          <p:cNvSpPr/>
          <p:nvPr/>
        </p:nvSpPr>
        <p:spPr>
          <a:xfrm>
            <a:off x="444209" y="4540068"/>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miley Face 49">
            <a:extLst>
              <a:ext uri="{FF2B5EF4-FFF2-40B4-BE49-F238E27FC236}">
                <a16:creationId xmlns:a16="http://schemas.microsoft.com/office/drawing/2014/main" id="{B70BAA22-5AA2-8241-B81F-22AB21BE5EF8}"/>
              </a:ext>
            </a:extLst>
          </p:cNvPr>
          <p:cNvSpPr/>
          <p:nvPr/>
        </p:nvSpPr>
        <p:spPr>
          <a:xfrm>
            <a:off x="866348" y="4656986"/>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Smiley Face 50">
            <a:extLst>
              <a:ext uri="{FF2B5EF4-FFF2-40B4-BE49-F238E27FC236}">
                <a16:creationId xmlns:a16="http://schemas.microsoft.com/office/drawing/2014/main" id="{A7F42A08-5727-B644-B81D-DC4BEF44A47D}"/>
              </a:ext>
            </a:extLst>
          </p:cNvPr>
          <p:cNvSpPr/>
          <p:nvPr/>
        </p:nvSpPr>
        <p:spPr>
          <a:xfrm>
            <a:off x="961170" y="4336602"/>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2" name="Smiley Face 51">
            <a:extLst>
              <a:ext uri="{FF2B5EF4-FFF2-40B4-BE49-F238E27FC236}">
                <a16:creationId xmlns:a16="http://schemas.microsoft.com/office/drawing/2014/main" id="{A506290C-A60D-6F47-BA90-7375B51C29FC}"/>
              </a:ext>
            </a:extLst>
          </p:cNvPr>
          <p:cNvSpPr/>
          <p:nvPr/>
        </p:nvSpPr>
        <p:spPr>
          <a:xfrm>
            <a:off x="678872" y="4433584"/>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3" name="Smiley Face 52">
            <a:extLst>
              <a:ext uri="{FF2B5EF4-FFF2-40B4-BE49-F238E27FC236}">
                <a16:creationId xmlns:a16="http://schemas.microsoft.com/office/drawing/2014/main" id="{5B444CF9-06C9-544E-A6FE-706878107208}"/>
              </a:ext>
            </a:extLst>
          </p:cNvPr>
          <p:cNvSpPr/>
          <p:nvPr/>
        </p:nvSpPr>
        <p:spPr>
          <a:xfrm>
            <a:off x="396574" y="4293012"/>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4" name="Smiley Face 53">
            <a:extLst>
              <a:ext uri="{FF2B5EF4-FFF2-40B4-BE49-F238E27FC236}">
                <a16:creationId xmlns:a16="http://schemas.microsoft.com/office/drawing/2014/main" id="{569BE404-31A2-DE46-AD14-235CFC383F72}"/>
              </a:ext>
            </a:extLst>
          </p:cNvPr>
          <p:cNvSpPr/>
          <p:nvPr/>
        </p:nvSpPr>
        <p:spPr>
          <a:xfrm>
            <a:off x="598326" y="508702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Smiley Face 54">
            <a:extLst>
              <a:ext uri="{FF2B5EF4-FFF2-40B4-BE49-F238E27FC236}">
                <a16:creationId xmlns:a16="http://schemas.microsoft.com/office/drawing/2014/main" id="{B70126EF-D53B-A94B-954D-A533B0FF7356}"/>
              </a:ext>
            </a:extLst>
          </p:cNvPr>
          <p:cNvSpPr/>
          <p:nvPr/>
        </p:nvSpPr>
        <p:spPr>
          <a:xfrm>
            <a:off x="179239" y="4457102"/>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56" name="Smiley Face 55">
            <a:extLst>
              <a:ext uri="{FF2B5EF4-FFF2-40B4-BE49-F238E27FC236}">
                <a16:creationId xmlns:a16="http://schemas.microsoft.com/office/drawing/2014/main" id="{489BCDF9-9C68-DD4A-858B-FCFBBC4C8E9A}"/>
              </a:ext>
            </a:extLst>
          </p:cNvPr>
          <p:cNvSpPr/>
          <p:nvPr/>
        </p:nvSpPr>
        <p:spPr>
          <a:xfrm>
            <a:off x="996666" y="4046270"/>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7" name="Smiley Face 56">
            <a:extLst>
              <a:ext uri="{FF2B5EF4-FFF2-40B4-BE49-F238E27FC236}">
                <a16:creationId xmlns:a16="http://schemas.microsoft.com/office/drawing/2014/main" id="{73BEA07E-0B87-F34C-9668-4FE881CC7B38}"/>
              </a:ext>
            </a:extLst>
          </p:cNvPr>
          <p:cNvSpPr/>
          <p:nvPr/>
        </p:nvSpPr>
        <p:spPr>
          <a:xfrm>
            <a:off x="751590" y="4142633"/>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Smiley Face 57">
            <a:extLst>
              <a:ext uri="{FF2B5EF4-FFF2-40B4-BE49-F238E27FC236}">
                <a16:creationId xmlns:a16="http://schemas.microsoft.com/office/drawing/2014/main" id="{6CC16521-A024-6A47-A188-125E972F7057}"/>
              </a:ext>
            </a:extLst>
          </p:cNvPr>
          <p:cNvSpPr/>
          <p:nvPr/>
        </p:nvSpPr>
        <p:spPr>
          <a:xfrm>
            <a:off x="416080" y="532962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9" name="TextBox 58">
            <a:extLst>
              <a:ext uri="{FF2B5EF4-FFF2-40B4-BE49-F238E27FC236}">
                <a16:creationId xmlns:a16="http://schemas.microsoft.com/office/drawing/2014/main" id="{D8FB37D4-F2B0-0C40-9497-ED2F7882DFAD}"/>
              </a:ext>
            </a:extLst>
          </p:cNvPr>
          <p:cNvSpPr txBox="1"/>
          <p:nvPr/>
        </p:nvSpPr>
        <p:spPr>
          <a:xfrm>
            <a:off x="90069" y="5997401"/>
            <a:ext cx="1794142" cy="923330"/>
          </a:xfrm>
          <a:prstGeom prst="rect">
            <a:avLst/>
          </a:prstGeom>
          <a:noFill/>
        </p:spPr>
        <p:txBody>
          <a:bodyPr wrap="square" rtlCol="0">
            <a:spAutoFit/>
          </a:bodyPr>
          <a:lstStyle/>
          <a:p>
            <a:pPr algn="ctr"/>
            <a:r>
              <a:rPr lang="en-US" dirty="0"/>
              <a:t>Screened Study Participants</a:t>
            </a:r>
          </a:p>
          <a:p>
            <a:pPr algn="ctr"/>
            <a:r>
              <a:rPr lang="en-US" dirty="0"/>
              <a:t>(n=??)</a:t>
            </a:r>
          </a:p>
        </p:txBody>
      </p:sp>
      <p:pic>
        <p:nvPicPr>
          <p:cNvPr id="61" name="Picture 60">
            <a:extLst>
              <a:ext uri="{FF2B5EF4-FFF2-40B4-BE49-F238E27FC236}">
                <a16:creationId xmlns:a16="http://schemas.microsoft.com/office/drawing/2014/main" id="{0FC7622C-82A8-AC45-8C69-ABF622C60C44}"/>
              </a:ext>
            </a:extLst>
          </p:cNvPr>
          <p:cNvPicPr>
            <a:picLocks noChangeAspect="1"/>
          </p:cNvPicPr>
          <p:nvPr/>
        </p:nvPicPr>
        <p:blipFill>
          <a:blip r:embed="rId3"/>
          <a:stretch>
            <a:fillRect/>
          </a:stretch>
        </p:blipFill>
        <p:spPr>
          <a:xfrm>
            <a:off x="287771" y="1878738"/>
            <a:ext cx="1612900" cy="1244600"/>
          </a:xfrm>
          <a:prstGeom prst="rect">
            <a:avLst/>
          </a:prstGeom>
        </p:spPr>
      </p:pic>
      <p:sp>
        <p:nvSpPr>
          <p:cNvPr id="62" name="Triangle 61">
            <a:extLst>
              <a:ext uri="{FF2B5EF4-FFF2-40B4-BE49-F238E27FC236}">
                <a16:creationId xmlns:a16="http://schemas.microsoft.com/office/drawing/2014/main" id="{959503D4-0658-B348-A350-B23B2045DA7D}"/>
              </a:ext>
            </a:extLst>
          </p:cNvPr>
          <p:cNvSpPr/>
          <p:nvPr/>
        </p:nvSpPr>
        <p:spPr>
          <a:xfrm>
            <a:off x="193087" y="2979488"/>
            <a:ext cx="1690255" cy="1012089"/>
          </a:xfrm>
          <a:prstGeom prst="triangl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AC7AD76-68B2-7F47-89E4-2A2BF4F2591B}"/>
              </a:ext>
            </a:extLst>
          </p:cNvPr>
          <p:cNvSpPr/>
          <p:nvPr/>
        </p:nvSpPr>
        <p:spPr>
          <a:xfrm>
            <a:off x="2895360" y="5198761"/>
            <a:ext cx="8861950" cy="1477328"/>
          </a:xfrm>
          <a:prstGeom prst="rect">
            <a:avLst/>
          </a:prstGeom>
          <a:solidFill>
            <a:schemeClr val="bg1">
              <a:lumMod val="85000"/>
            </a:schemeClr>
          </a:solidFill>
        </p:spPr>
        <p:txBody>
          <a:bodyPr wrap="square">
            <a:spAutoFit/>
          </a:bodyPr>
          <a:lstStyle/>
          <a:p>
            <a:pPr algn="ctr"/>
            <a:r>
              <a:rPr lang="en-US" b="1" i="0" u="none" strike="noStrike" dirty="0">
                <a:solidFill>
                  <a:srgbClr val="202122"/>
                </a:solidFill>
                <a:effectLst/>
                <a:latin typeface="Arial" panose="020B0604020202020204" pitchFamily="34" charset="0"/>
              </a:rPr>
              <a:t>Probable Alzheimer’s Disease</a:t>
            </a:r>
            <a:r>
              <a:rPr lang="en-US" b="0" i="0" u="none" strike="noStrike" dirty="0">
                <a:solidFill>
                  <a:srgbClr val="202122"/>
                </a:solidFill>
                <a:effectLst/>
                <a:latin typeface="Arial" panose="020B0604020202020204" pitchFamily="34" charset="0"/>
              </a:rPr>
              <a:t>: Dementia has been established by clinical and neuropsychological examination. Cognitive impairments also have to be progressive and be present in two or more areas of cognition. The onset of the deficits has been between the ages of 40 and 90 years and finally there must be an absence of other diseases capable of producing a dementia syndrome.</a:t>
            </a:r>
          </a:p>
        </p:txBody>
      </p:sp>
    </p:spTree>
    <p:extLst>
      <p:ext uri="{BB962C8B-B14F-4D97-AF65-F5344CB8AC3E}">
        <p14:creationId xmlns:p14="http://schemas.microsoft.com/office/powerpoint/2010/main" val="362751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linical Dementia Rating: Scoring | Dementia | Memory">
            <a:extLst>
              <a:ext uri="{FF2B5EF4-FFF2-40B4-BE49-F238E27FC236}">
                <a16:creationId xmlns:a16="http://schemas.microsoft.com/office/drawing/2014/main" id="{3E427BFA-DEDC-9A41-BBA6-F9171F30D3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659" y="60321"/>
            <a:ext cx="8866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710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2D4-B17F-8B43-AB4B-02B56E25FC94}"/>
              </a:ext>
            </a:extLst>
          </p:cNvPr>
          <p:cNvSpPr>
            <a:spLocks noGrp="1"/>
          </p:cNvSpPr>
          <p:nvPr>
            <p:ph type="title"/>
          </p:nvPr>
        </p:nvSpPr>
        <p:spPr>
          <a:xfrm>
            <a:off x="58019" y="78844"/>
            <a:ext cx="10515600" cy="1325563"/>
          </a:xfrm>
        </p:spPr>
        <p:txBody>
          <a:bodyPr/>
          <a:lstStyle/>
          <a:p>
            <a:r>
              <a:rPr lang="en-US" b="1" dirty="0"/>
              <a:t>Study Subjects</a:t>
            </a:r>
          </a:p>
        </p:txBody>
      </p:sp>
      <p:sp>
        <p:nvSpPr>
          <p:cNvPr id="5" name="TextBox 4">
            <a:extLst>
              <a:ext uri="{FF2B5EF4-FFF2-40B4-BE49-F238E27FC236}">
                <a16:creationId xmlns:a16="http://schemas.microsoft.com/office/drawing/2014/main" id="{4638178B-C069-CD42-AC10-1A4D548D5C2A}"/>
              </a:ext>
            </a:extLst>
          </p:cNvPr>
          <p:cNvSpPr txBox="1"/>
          <p:nvPr/>
        </p:nvSpPr>
        <p:spPr>
          <a:xfrm>
            <a:off x="2678595" y="1208309"/>
            <a:ext cx="9705108" cy="3139321"/>
          </a:xfrm>
          <a:prstGeom prst="rect">
            <a:avLst/>
          </a:prstGeom>
          <a:noFill/>
        </p:spPr>
        <p:txBody>
          <a:bodyPr wrap="square" rtlCol="0">
            <a:spAutoFit/>
          </a:bodyPr>
          <a:lstStyle/>
          <a:p>
            <a:r>
              <a:rPr lang="en-US" b="1" dirty="0"/>
              <a:t>Exclusion Criteria</a:t>
            </a:r>
          </a:p>
          <a:p>
            <a:pPr marL="285750" indent="-285750">
              <a:buFont typeface="Arial" panose="020B0604020202020204" pitchFamily="34" charset="0"/>
              <a:buChar char="•"/>
            </a:pPr>
            <a:r>
              <a:rPr lang="en-US" dirty="0"/>
              <a:t>Type 1 Diabetes</a:t>
            </a:r>
          </a:p>
          <a:p>
            <a:pPr marL="285750" indent="-285750">
              <a:buFont typeface="Arial" panose="020B0604020202020204" pitchFamily="34" charset="0"/>
              <a:buChar char="•"/>
            </a:pPr>
            <a:r>
              <a:rPr lang="en-US" dirty="0"/>
              <a:t>Obstructive Lung Disease or Asthma</a:t>
            </a:r>
          </a:p>
          <a:p>
            <a:pPr marL="285750" indent="-285750">
              <a:buFont typeface="Arial" panose="020B0604020202020204" pitchFamily="34" charset="0"/>
              <a:buChar char="•"/>
            </a:pPr>
            <a:r>
              <a:rPr lang="en-US" dirty="0"/>
              <a:t>Hematologic/Oncologic Disorders in the past 2 years</a:t>
            </a:r>
          </a:p>
          <a:p>
            <a:pPr marL="285750" indent="-285750">
              <a:buFont typeface="Arial" panose="020B0604020202020204" pitchFamily="34" charset="0"/>
              <a:buChar char="•"/>
            </a:pPr>
            <a:r>
              <a:rPr lang="en-US" dirty="0"/>
              <a:t>Vitamin B12 or Folate Deficiency</a:t>
            </a:r>
          </a:p>
          <a:p>
            <a:pPr marL="285750" indent="-285750">
              <a:buFont typeface="Arial" panose="020B0604020202020204" pitchFamily="34" charset="0"/>
              <a:buChar char="•"/>
            </a:pPr>
            <a:r>
              <a:rPr lang="en-US" dirty="0"/>
              <a:t>“Clinically Significant” active GI, renal, hepatic, endocrine or CV disease that was NOT well controlled by diet, pharmacologic treatment or other intervention</a:t>
            </a:r>
          </a:p>
          <a:p>
            <a:pPr marL="285750" indent="-285750">
              <a:buFont typeface="Arial" panose="020B0604020202020204" pitchFamily="34" charset="0"/>
              <a:buChar char="•"/>
            </a:pPr>
            <a:r>
              <a:rPr lang="en-US" dirty="0"/>
              <a:t>Known Psychiatric (ex. schizophrenia) or Neurologic (stroke, Parkinson Disease)</a:t>
            </a:r>
          </a:p>
          <a:p>
            <a:pPr marL="285750" indent="-285750">
              <a:buFont typeface="Arial" panose="020B0604020202020204" pitchFamily="34" charset="0"/>
              <a:buChar char="•"/>
            </a:pPr>
            <a:r>
              <a:rPr lang="en-US" dirty="0" err="1"/>
              <a:t>Hachinski</a:t>
            </a:r>
            <a:r>
              <a:rPr lang="en-US" dirty="0"/>
              <a:t> Ischemia Score of 5 or more</a:t>
            </a:r>
          </a:p>
          <a:p>
            <a:pPr marL="285750" indent="-285750">
              <a:buFont typeface="Arial" panose="020B0604020202020204" pitchFamily="34" charset="0"/>
              <a:buChar char="•"/>
            </a:pPr>
            <a:r>
              <a:rPr lang="en-US" dirty="0"/>
              <a:t>Known hypersensitivity to cholinesterase inhibitors</a:t>
            </a:r>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C8AB4671-834F-A143-9DE2-1D6DD825BB08}"/>
              </a:ext>
            </a:extLst>
          </p:cNvPr>
          <p:cNvSpPr txBox="1"/>
          <p:nvPr/>
        </p:nvSpPr>
        <p:spPr>
          <a:xfrm>
            <a:off x="294408" y="3299645"/>
            <a:ext cx="4211782" cy="369332"/>
          </a:xfrm>
          <a:prstGeom prst="rect">
            <a:avLst/>
          </a:prstGeom>
          <a:noFill/>
        </p:spPr>
        <p:txBody>
          <a:bodyPr wrap="square" rtlCol="0">
            <a:spAutoFit/>
          </a:bodyPr>
          <a:lstStyle/>
          <a:p>
            <a:r>
              <a:rPr lang="en-US" b="1" dirty="0"/>
              <a:t>23 USA Centers</a:t>
            </a:r>
          </a:p>
        </p:txBody>
      </p:sp>
      <p:sp>
        <p:nvSpPr>
          <p:cNvPr id="23" name="Smiley Face 22">
            <a:extLst>
              <a:ext uri="{FF2B5EF4-FFF2-40B4-BE49-F238E27FC236}">
                <a16:creationId xmlns:a16="http://schemas.microsoft.com/office/drawing/2014/main" id="{57F7336A-BAE7-F049-B5B7-F15B4E920878}"/>
              </a:ext>
            </a:extLst>
          </p:cNvPr>
          <p:cNvSpPr/>
          <p:nvPr/>
        </p:nvSpPr>
        <p:spPr>
          <a:xfrm>
            <a:off x="434690" y="5807004"/>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Smiley Face 23">
            <a:extLst>
              <a:ext uri="{FF2B5EF4-FFF2-40B4-BE49-F238E27FC236}">
                <a16:creationId xmlns:a16="http://schemas.microsoft.com/office/drawing/2014/main" id="{D0D94756-6282-A04D-947C-814ADEAC4535}"/>
              </a:ext>
            </a:extLst>
          </p:cNvPr>
          <p:cNvSpPr/>
          <p:nvPr/>
        </p:nvSpPr>
        <p:spPr>
          <a:xfrm>
            <a:off x="742961" y="5834130"/>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Smiley Face 24">
            <a:extLst>
              <a:ext uri="{FF2B5EF4-FFF2-40B4-BE49-F238E27FC236}">
                <a16:creationId xmlns:a16="http://schemas.microsoft.com/office/drawing/2014/main" id="{E17A83FF-583E-8D45-B19B-CBC2FBB98D2A}"/>
              </a:ext>
            </a:extLst>
          </p:cNvPr>
          <p:cNvSpPr/>
          <p:nvPr/>
        </p:nvSpPr>
        <p:spPr>
          <a:xfrm>
            <a:off x="987140" y="4849236"/>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Smiley Face 25">
            <a:extLst>
              <a:ext uri="{FF2B5EF4-FFF2-40B4-BE49-F238E27FC236}">
                <a16:creationId xmlns:a16="http://schemas.microsoft.com/office/drawing/2014/main" id="{C58593E6-D0DE-CE45-8EBF-FCD6EF72FFB1}"/>
              </a:ext>
            </a:extLst>
          </p:cNvPr>
          <p:cNvSpPr/>
          <p:nvPr/>
        </p:nvSpPr>
        <p:spPr>
          <a:xfrm>
            <a:off x="701390" y="5358391"/>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Smiley Face 26">
            <a:extLst>
              <a:ext uri="{FF2B5EF4-FFF2-40B4-BE49-F238E27FC236}">
                <a16:creationId xmlns:a16="http://schemas.microsoft.com/office/drawing/2014/main" id="{366E2EAC-BC89-2C46-850F-EA093343DEC7}"/>
              </a:ext>
            </a:extLst>
          </p:cNvPr>
          <p:cNvSpPr/>
          <p:nvPr/>
        </p:nvSpPr>
        <p:spPr>
          <a:xfrm>
            <a:off x="152403" y="5393027"/>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AA35C171-1583-BB44-AC0B-BADDE17EC5AF}"/>
              </a:ext>
            </a:extLst>
          </p:cNvPr>
          <p:cNvSpPr/>
          <p:nvPr/>
        </p:nvSpPr>
        <p:spPr>
          <a:xfrm>
            <a:off x="1265964" y="5354927"/>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9" name="Smiley Face 28">
            <a:extLst>
              <a:ext uri="{FF2B5EF4-FFF2-40B4-BE49-F238E27FC236}">
                <a16:creationId xmlns:a16="http://schemas.microsoft.com/office/drawing/2014/main" id="{7BD85437-43E2-A449-813D-A0EA5BF92D0F}"/>
              </a:ext>
            </a:extLst>
          </p:cNvPr>
          <p:cNvSpPr/>
          <p:nvPr/>
        </p:nvSpPr>
        <p:spPr>
          <a:xfrm>
            <a:off x="1328291" y="565577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0" name="Smiley Face 29">
            <a:extLst>
              <a:ext uri="{FF2B5EF4-FFF2-40B4-BE49-F238E27FC236}">
                <a16:creationId xmlns:a16="http://schemas.microsoft.com/office/drawing/2014/main" id="{A32E1323-C186-1D48-B78B-1FB57D345410}"/>
              </a:ext>
            </a:extLst>
          </p:cNvPr>
          <p:cNvSpPr/>
          <p:nvPr/>
        </p:nvSpPr>
        <p:spPr>
          <a:xfrm>
            <a:off x="292686" y="4741087"/>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Smiley Face 30">
            <a:extLst>
              <a:ext uri="{FF2B5EF4-FFF2-40B4-BE49-F238E27FC236}">
                <a16:creationId xmlns:a16="http://schemas.microsoft.com/office/drawing/2014/main" id="{C9A4AE0D-D979-0246-A042-A52BB9C6A55F}"/>
              </a:ext>
            </a:extLst>
          </p:cNvPr>
          <p:cNvSpPr/>
          <p:nvPr/>
        </p:nvSpPr>
        <p:spPr>
          <a:xfrm>
            <a:off x="1688524" y="5000573"/>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2" name="Smiley Face 31">
            <a:extLst>
              <a:ext uri="{FF2B5EF4-FFF2-40B4-BE49-F238E27FC236}">
                <a16:creationId xmlns:a16="http://schemas.microsoft.com/office/drawing/2014/main" id="{396BAF84-2EC8-1C4E-A2FB-7A9594985387}"/>
              </a:ext>
            </a:extLst>
          </p:cNvPr>
          <p:cNvSpPr/>
          <p:nvPr/>
        </p:nvSpPr>
        <p:spPr>
          <a:xfrm>
            <a:off x="1086297" y="5531399"/>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3" name="Smiley Face 32">
            <a:extLst>
              <a:ext uri="{FF2B5EF4-FFF2-40B4-BE49-F238E27FC236}">
                <a16:creationId xmlns:a16="http://schemas.microsoft.com/office/drawing/2014/main" id="{7E525249-1B35-D049-AD7F-EA69BD7437C6}"/>
              </a:ext>
            </a:extLst>
          </p:cNvPr>
          <p:cNvSpPr/>
          <p:nvPr/>
        </p:nvSpPr>
        <p:spPr>
          <a:xfrm>
            <a:off x="1200156" y="5043201"/>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Smiley Face 33">
            <a:extLst>
              <a:ext uri="{FF2B5EF4-FFF2-40B4-BE49-F238E27FC236}">
                <a16:creationId xmlns:a16="http://schemas.microsoft.com/office/drawing/2014/main" id="{33304D1F-BB2F-6A4B-946E-890268A0DE6F}"/>
              </a:ext>
            </a:extLst>
          </p:cNvPr>
          <p:cNvSpPr/>
          <p:nvPr/>
        </p:nvSpPr>
        <p:spPr>
          <a:xfrm>
            <a:off x="1180238" y="4530615"/>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Smiley Face 34">
            <a:extLst>
              <a:ext uri="{FF2B5EF4-FFF2-40B4-BE49-F238E27FC236}">
                <a16:creationId xmlns:a16="http://schemas.microsoft.com/office/drawing/2014/main" id="{1BD59107-7FB5-6B4F-8DC2-EE0FE343952D}"/>
              </a:ext>
            </a:extLst>
          </p:cNvPr>
          <p:cNvSpPr/>
          <p:nvPr/>
        </p:nvSpPr>
        <p:spPr>
          <a:xfrm>
            <a:off x="1433522" y="4499603"/>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Smiley Face 35">
            <a:extLst>
              <a:ext uri="{FF2B5EF4-FFF2-40B4-BE49-F238E27FC236}">
                <a16:creationId xmlns:a16="http://schemas.microsoft.com/office/drawing/2014/main" id="{54B009F1-3AAD-594C-A90C-4759AEDEF20A}"/>
              </a:ext>
            </a:extLst>
          </p:cNvPr>
          <p:cNvSpPr/>
          <p:nvPr/>
        </p:nvSpPr>
        <p:spPr>
          <a:xfrm>
            <a:off x="858987" y="558699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Smiley Face 36">
            <a:extLst>
              <a:ext uri="{FF2B5EF4-FFF2-40B4-BE49-F238E27FC236}">
                <a16:creationId xmlns:a16="http://schemas.microsoft.com/office/drawing/2014/main" id="{1ECA80FF-6CFF-F345-9341-B3E2FFA93A24}"/>
              </a:ext>
            </a:extLst>
          </p:cNvPr>
          <p:cNvSpPr/>
          <p:nvPr/>
        </p:nvSpPr>
        <p:spPr>
          <a:xfrm>
            <a:off x="1208815" y="4244335"/>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38" name="Smiley Face 37">
            <a:extLst>
              <a:ext uri="{FF2B5EF4-FFF2-40B4-BE49-F238E27FC236}">
                <a16:creationId xmlns:a16="http://schemas.microsoft.com/office/drawing/2014/main" id="{90C5CF5D-9893-E242-ADEA-4B013C895429}"/>
              </a:ext>
            </a:extLst>
          </p:cNvPr>
          <p:cNvSpPr/>
          <p:nvPr/>
        </p:nvSpPr>
        <p:spPr>
          <a:xfrm>
            <a:off x="1521396" y="478690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9" name="Smiley Face 38">
            <a:extLst>
              <a:ext uri="{FF2B5EF4-FFF2-40B4-BE49-F238E27FC236}">
                <a16:creationId xmlns:a16="http://schemas.microsoft.com/office/drawing/2014/main" id="{E33A121E-1CC1-1A41-8D21-798114C56CE2}"/>
              </a:ext>
            </a:extLst>
          </p:cNvPr>
          <p:cNvSpPr/>
          <p:nvPr/>
        </p:nvSpPr>
        <p:spPr>
          <a:xfrm>
            <a:off x="1504294" y="5380401"/>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0" name="Smiley Face 39">
            <a:extLst>
              <a:ext uri="{FF2B5EF4-FFF2-40B4-BE49-F238E27FC236}">
                <a16:creationId xmlns:a16="http://schemas.microsoft.com/office/drawing/2014/main" id="{D63C1D4E-E628-3A48-BD76-2C8FF6930466}"/>
              </a:ext>
            </a:extLst>
          </p:cNvPr>
          <p:cNvSpPr/>
          <p:nvPr/>
        </p:nvSpPr>
        <p:spPr>
          <a:xfrm>
            <a:off x="1454726" y="511217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1" name="Smiley Face 40">
            <a:extLst>
              <a:ext uri="{FF2B5EF4-FFF2-40B4-BE49-F238E27FC236}">
                <a16:creationId xmlns:a16="http://schemas.microsoft.com/office/drawing/2014/main" id="{6BBB37CE-2F14-FC4B-A623-61107037CF68}"/>
              </a:ext>
            </a:extLst>
          </p:cNvPr>
          <p:cNvSpPr/>
          <p:nvPr/>
        </p:nvSpPr>
        <p:spPr>
          <a:xfrm>
            <a:off x="573231" y="5557618"/>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Smiley Face 41">
            <a:extLst>
              <a:ext uri="{FF2B5EF4-FFF2-40B4-BE49-F238E27FC236}">
                <a16:creationId xmlns:a16="http://schemas.microsoft.com/office/drawing/2014/main" id="{A52CDD71-5FC6-4042-B20A-9E8AD87F9FB2}"/>
              </a:ext>
            </a:extLst>
          </p:cNvPr>
          <p:cNvSpPr/>
          <p:nvPr/>
        </p:nvSpPr>
        <p:spPr>
          <a:xfrm>
            <a:off x="576691" y="4808248"/>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Smiley Face 42">
            <a:extLst>
              <a:ext uri="{FF2B5EF4-FFF2-40B4-BE49-F238E27FC236}">
                <a16:creationId xmlns:a16="http://schemas.microsoft.com/office/drawing/2014/main" id="{4EC2695A-D76A-E643-AF0F-51972C0B7690}"/>
              </a:ext>
            </a:extLst>
          </p:cNvPr>
          <p:cNvSpPr/>
          <p:nvPr/>
        </p:nvSpPr>
        <p:spPr>
          <a:xfrm>
            <a:off x="58019" y="4805559"/>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4" name="Smiley Face 43">
            <a:extLst>
              <a:ext uri="{FF2B5EF4-FFF2-40B4-BE49-F238E27FC236}">
                <a16:creationId xmlns:a16="http://schemas.microsoft.com/office/drawing/2014/main" id="{296528CE-B9C2-E54A-9DFC-52D746F46AF1}"/>
              </a:ext>
            </a:extLst>
          </p:cNvPr>
          <p:cNvSpPr/>
          <p:nvPr/>
        </p:nvSpPr>
        <p:spPr>
          <a:xfrm>
            <a:off x="839931" y="5109005"/>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5" name="Smiley Face 44">
            <a:extLst>
              <a:ext uri="{FF2B5EF4-FFF2-40B4-BE49-F238E27FC236}">
                <a16:creationId xmlns:a16="http://schemas.microsoft.com/office/drawing/2014/main" id="{9F199905-7B18-5B43-A37D-A8FD06C25FBF}"/>
              </a:ext>
            </a:extLst>
          </p:cNvPr>
          <p:cNvSpPr/>
          <p:nvPr/>
        </p:nvSpPr>
        <p:spPr>
          <a:xfrm>
            <a:off x="292686" y="5046806"/>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Smiley Face 45">
            <a:extLst>
              <a:ext uri="{FF2B5EF4-FFF2-40B4-BE49-F238E27FC236}">
                <a16:creationId xmlns:a16="http://schemas.microsoft.com/office/drawing/2014/main" id="{F738ECB3-4866-244F-8ADA-A5CB10D01562}"/>
              </a:ext>
            </a:extLst>
          </p:cNvPr>
          <p:cNvSpPr/>
          <p:nvPr/>
        </p:nvSpPr>
        <p:spPr>
          <a:xfrm>
            <a:off x="1265964" y="4786908"/>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47" name="Smiley Face 46">
            <a:extLst>
              <a:ext uri="{FF2B5EF4-FFF2-40B4-BE49-F238E27FC236}">
                <a16:creationId xmlns:a16="http://schemas.microsoft.com/office/drawing/2014/main" id="{5A113C84-BEA1-EF4A-BF1B-20FF522F95FE}"/>
              </a:ext>
            </a:extLst>
          </p:cNvPr>
          <p:cNvSpPr/>
          <p:nvPr/>
        </p:nvSpPr>
        <p:spPr>
          <a:xfrm>
            <a:off x="1006191" y="5293613"/>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8" name="Smiley Face 47">
            <a:extLst>
              <a:ext uri="{FF2B5EF4-FFF2-40B4-BE49-F238E27FC236}">
                <a16:creationId xmlns:a16="http://schemas.microsoft.com/office/drawing/2014/main" id="{D401D3CA-FF01-7F4F-BC6F-82622A57AD9C}"/>
              </a:ext>
            </a:extLst>
          </p:cNvPr>
          <p:cNvSpPr/>
          <p:nvPr/>
        </p:nvSpPr>
        <p:spPr>
          <a:xfrm>
            <a:off x="59746" y="5105540"/>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9" name="Smiley Face 48">
            <a:extLst>
              <a:ext uri="{FF2B5EF4-FFF2-40B4-BE49-F238E27FC236}">
                <a16:creationId xmlns:a16="http://schemas.microsoft.com/office/drawing/2014/main" id="{D4FF8282-B370-1442-8FFB-9BE6CDB2B5DF}"/>
              </a:ext>
            </a:extLst>
          </p:cNvPr>
          <p:cNvSpPr/>
          <p:nvPr/>
        </p:nvSpPr>
        <p:spPr>
          <a:xfrm>
            <a:off x="444209" y="4540068"/>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miley Face 49">
            <a:extLst>
              <a:ext uri="{FF2B5EF4-FFF2-40B4-BE49-F238E27FC236}">
                <a16:creationId xmlns:a16="http://schemas.microsoft.com/office/drawing/2014/main" id="{B70BAA22-5AA2-8241-B81F-22AB21BE5EF8}"/>
              </a:ext>
            </a:extLst>
          </p:cNvPr>
          <p:cNvSpPr/>
          <p:nvPr/>
        </p:nvSpPr>
        <p:spPr>
          <a:xfrm>
            <a:off x="866348" y="4656986"/>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Smiley Face 50">
            <a:extLst>
              <a:ext uri="{FF2B5EF4-FFF2-40B4-BE49-F238E27FC236}">
                <a16:creationId xmlns:a16="http://schemas.microsoft.com/office/drawing/2014/main" id="{A7F42A08-5727-B644-B81D-DC4BEF44A47D}"/>
              </a:ext>
            </a:extLst>
          </p:cNvPr>
          <p:cNvSpPr/>
          <p:nvPr/>
        </p:nvSpPr>
        <p:spPr>
          <a:xfrm>
            <a:off x="961170" y="4336602"/>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2" name="Smiley Face 51">
            <a:extLst>
              <a:ext uri="{FF2B5EF4-FFF2-40B4-BE49-F238E27FC236}">
                <a16:creationId xmlns:a16="http://schemas.microsoft.com/office/drawing/2014/main" id="{A506290C-A60D-6F47-BA90-7375B51C29FC}"/>
              </a:ext>
            </a:extLst>
          </p:cNvPr>
          <p:cNvSpPr/>
          <p:nvPr/>
        </p:nvSpPr>
        <p:spPr>
          <a:xfrm>
            <a:off x="678872" y="4433584"/>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3" name="Smiley Face 52">
            <a:extLst>
              <a:ext uri="{FF2B5EF4-FFF2-40B4-BE49-F238E27FC236}">
                <a16:creationId xmlns:a16="http://schemas.microsoft.com/office/drawing/2014/main" id="{5B444CF9-06C9-544E-A6FE-706878107208}"/>
              </a:ext>
            </a:extLst>
          </p:cNvPr>
          <p:cNvSpPr/>
          <p:nvPr/>
        </p:nvSpPr>
        <p:spPr>
          <a:xfrm>
            <a:off x="396574" y="4293012"/>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4" name="Smiley Face 53">
            <a:extLst>
              <a:ext uri="{FF2B5EF4-FFF2-40B4-BE49-F238E27FC236}">
                <a16:creationId xmlns:a16="http://schemas.microsoft.com/office/drawing/2014/main" id="{569BE404-31A2-DE46-AD14-235CFC383F72}"/>
              </a:ext>
            </a:extLst>
          </p:cNvPr>
          <p:cNvSpPr/>
          <p:nvPr/>
        </p:nvSpPr>
        <p:spPr>
          <a:xfrm>
            <a:off x="598326" y="508702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Smiley Face 54">
            <a:extLst>
              <a:ext uri="{FF2B5EF4-FFF2-40B4-BE49-F238E27FC236}">
                <a16:creationId xmlns:a16="http://schemas.microsoft.com/office/drawing/2014/main" id="{B70126EF-D53B-A94B-954D-A533B0FF7356}"/>
              </a:ext>
            </a:extLst>
          </p:cNvPr>
          <p:cNvSpPr/>
          <p:nvPr/>
        </p:nvSpPr>
        <p:spPr>
          <a:xfrm>
            <a:off x="179239" y="4457102"/>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56" name="Smiley Face 55">
            <a:extLst>
              <a:ext uri="{FF2B5EF4-FFF2-40B4-BE49-F238E27FC236}">
                <a16:creationId xmlns:a16="http://schemas.microsoft.com/office/drawing/2014/main" id="{489BCDF9-9C68-DD4A-858B-FCFBBC4C8E9A}"/>
              </a:ext>
            </a:extLst>
          </p:cNvPr>
          <p:cNvSpPr/>
          <p:nvPr/>
        </p:nvSpPr>
        <p:spPr>
          <a:xfrm>
            <a:off x="996666" y="4046270"/>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7" name="Smiley Face 56">
            <a:extLst>
              <a:ext uri="{FF2B5EF4-FFF2-40B4-BE49-F238E27FC236}">
                <a16:creationId xmlns:a16="http://schemas.microsoft.com/office/drawing/2014/main" id="{73BEA07E-0B87-F34C-9668-4FE881CC7B38}"/>
              </a:ext>
            </a:extLst>
          </p:cNvPr>
          <p:cNvSpPr/>
          <p:nvPr/>
        </p:nvSpPr>
        <p:spPr>
          <a:xfrm>
            <a:off x="751590" y="4142633"/>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Smiley Face 57">
            <a:extLst>
              <a:ext uri="{FF2B5EF4-FFF2-40B4-BE49-F238E27FC236}">
                <a16:creationId xmlns:a16="http://schemas.microsoft.com/office/drawing/2014/main" id="{6CC16521-A024-6A47-A188-125E972F7057}"/>
              </a:ext>
            </a:extLst>
          </p:cNvPr>
          <p:cNvSpPr/>
          <p:nvPr/>
        </p:nvSpPr>
        <p:spPr>
          <a:xfrm>
            <a:off x="416080" y="532962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9" name="TextBox 58">
            <a:extLst>
              <a:ext uri="{FF2B5EF4-FFF2-40B4-BE49-F238E27FC236}">
                <a16:creationId xmlns:a16="http://schemas.microsoft.com/office/drawing/2014/main" id="{D8FB37D4-F2B0-0C40-9497-ED2F7882DFAD}"/>
              </a:ext>
            </a:extLst>
          </p:cNvPr>
          <p:cNvSpPr txBox="1"/>
          <p:nvPr/>
        </p:nvSpPr>
        <p:spPr>
          <a:xfrm>
            <a:off x="90069" y="5997401"/>
            <a:ext cx="1794142" cy="923330"/>
          </a:xfrm>
          <a:prstGeom prst="rect">
            <a:avLst/>
          </a:prstGeom>
          <a:noFill/>
        </p:spPr>
        <p:txBody>
          <a:bodyPr wrap="square" rtlCol="0">
            <a:spAutoFit/>
          </a:bodyPr>
          <a:lstStyle/>
          <a:p>
            <a:pPr algn="ctr"/>
            <a:r>
              <a:rPr lang="en-US" dirty="0"/>
              <a:t>Screened Study Participants</a:t>
            </a:r>
          </a:p>
          <a:p>
            <a:pPr algn="ctr"/>
            <a:r>
              <a:rPr lang="en-US" dirty="0"/>
              <a:t>(n=??)</a:t>
            </a:r>
          </a:p>
        </p:txBody>
      </p:sp>
      <p:pic>
        <p:nvPicPr>
          <p:cNvPr id="61" name="Picture 60">
            <a:extLst>
              <a:ext uri="{FF2B5EF4-FFF2-40B4-BE49-F238E27FC236}">
                <a16:creationId xmlns:a16="http://schemas.microsoft.com/office/drawing/2014/main" id="{0FC7622C-82A8-AC45-8C69-ABF622C60C44}"/>
              </a:ext>
            </a:extLst>
          </p:cNvPr>
          <p:cNvPicPr>
            <a:picLocks noChangeAspect="1"/>
          </p:cNvPicPr>
          <p:nvPr/>
        </p:nvPicPr>
        <p:blipFill>
          <a:blip r:embed="rId3"/>
          <a:stretch>
            <a:fillRect/>
          </a:stretch>
        </p:blipFill>
        <p:spPr>
          <a:xfrm>
            <a:off x="287771" y="1878738"/>
            <a:ext cx="1612900" cy="1244600"/>
          </a:xfrm>
          <a:prstGeom prst="rect">
            <a:avLst/>
          </a:prstGeom>
        </p:spPr>
      </p:pic>
      <p:sp>
        <p:nvSpPr>
          <p:cNvPr id="62" name="Triangle 61">
            <a:extLst>
              <a:ext uri="{FF2B5EF4-FFF2-40B4-BE49-F238E27FC236}">
                <a16:creationId xmlns:a16="http://schemas.microsoft.com/office/drawing/2014/main" id="{959503D4-0658-B348-A350-B23B2045DA7D}"/>
              </a:ext>
            </a:extLst>
          </p:cNvPr>
          <p:cNvSpPr/>
          <p:nvPr/>
        </p:nvSpPr>
        <p:spPr>
          <a:xfrm>
            <a:off x="193087" y="2979488"/>
            <a:ext cx="1690255" cy="1012089"/>
          </a:xfrm>
          <a:prstGeom prst="triangl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Table I from Hachinski&amp;#39;s ischemic score and the diagnosis of vascular  dementia: A review | Semantic Scholar">
            <a:extLst>
              <a:ext uri="{FF2B5EF4-FFF2-40B4-BE49-F238E27FC236}">
                <a16:creationId xmlns:a16="http://schemas.microsoft.com/office/drawing/2014/main" id="{89D1E2C6-3A08-6E48-8336-E7D02FE1F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4218" y="3670641"/>
            <a:ext cx="3231091" cy="2951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77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2D4-B17F-8B43-AB4B-02B56E25FC94}"/>
              </a:ext>
            </a:extLst>
          </p:cNvPr>
          <p:cNvSpPr>
            <a:spLocks noGrp="1"/>
          </p:cNvSpPr>
          <p:nvPr>
            <p:ph type="title"/>
          </p:nvPr>
        </p:nvSpPr>
        <p:spPr>
          <a:xfrm>
            <a:off x="294408" y="45953"/>
            <a:ext cx="10515600" cy="1325563"/>
          </a:xfrm>
        </p:spPr>
        <p:txBody>
          <a:bodyPr/>
          <a:lstStyle/>
          <a:p>
            <a:r>
              <a:rPr lang="en-US" b="1" dirty="0"/>
              <a:t>Study Subjects</a:t>
            </a:r>
          </a:p>
        </p:txBody>
      </p:sp>
      <p:sp>
        <p:nvSpPr>
          <p:cNvPr id="4" name="TextBox 3">
            <a:extLst>
              <a:ext uri="{FF2B5EF4-FFF2-40B4-BE49-F238E27FC236}">
                <a16:creationId xmlns:a16="http://schemas.microsoft.com/office/drawing/2014/main" id="{98C7014E-CD87-734D-BD38-E38BC528C36B}"/>
              </a:ext>
            </a:extLst>
          </p:cNvPr>
          <p:cNvSpPr txBox="1"/>
          <p:nvPr/>
        </p:nvSpPr>
        <p:spPr>
          <a:xfrm>
            <a:off x="2327563" y="1442446"/>
            <a:ext cx="4142509" cy="2308324"/>
          </a:xfrm>
          <a:prstGeom prst="rect">
            <a:avLst/>
          </a:prstGeom>
          <a:noFill/>
        </p:spPr>
        <p:txBody>
          <a:bodyPr wrap="square" rtlCol="0">
            <a:spAutoFit/>
          </a:bodyPr>
          <a:lstStyle/>
          <a:p>
            <a:r>
              <a:rPr lang="en-US" b="1" dirty="0"/>
              <a:t>Inclusion Criteria</a:t>
            </a:r>
          </a:p>
          <a:p>
            <a:pPr marL="285750" indent="-285750">
              <a:buFont typeface="Arial" panose="020B0604020202020204" pitchFamily="34" charset="0"/>
              <a:buChar char="•"/>
            </a:pPr>
            <a:r>
              <a:rPr lang="en-US" dirty="0"/>
              <a:t>Male OR Female</a:t>
            </a:r>
          </a:p>
          <a:p>
            <a:pPr marL="285750" indent="-285750">
              <a:buFont typeface="Arial" panose="020B0604020202020204" pitchFamily="34" charset="0"/>
              <a:buChar char="•"/>
            </a:pPr>
            <a:r>
              <a:rPr lang="en-US" dirty="0"/>
              <a:t>&gt;50 years old</a:t>
            </a:r>
          </a:p>
          <a:p>
            <a:pPr marL="285750" indent="-285750">
              <a:buFont typeface="Arial" panose="020B0604020202020204" pitchFamily="34" charset="0"/>
              <a:buChar char="•"/>
            </a:pPr>
            <a:r>
              <a:rPr lang="en-US" dirty="0"/>
              <a:t>Diagnosis of “Probable </a:t>
            </a:r>
            <a:r>
              <a:rPr lang="en-US" dirty="0" err="1"/>
              <a:t>Alzheimers</a:t>
            </a:r>
            <a:r>
              <a:rPr lang="en-US" dirty="0"/>
              <a:t>”</a:t>
            </a:r>
          </a:p>
          <a:p>
            <a:pPr marL="285750" indent="-285750">
              <a:buFont typeface="Arial" panose="020B0604020202020204" pitchFamily="34" charset="0"/>
              <a:buChar char="•"/>
            </a:pPr>
            <a:r>
              <a:rPr lang="en-US" dirty="0"/>
              <a:t>MMSE Scores 10-26</a:t>
            </a:r>
          </a:p>
          <a:p>
            <a:pPr marL="285750" indent="-285750">
              <a:buFont typeface="Arial" panose="020B0604020202020204" pitchFamily="34" charset="0"/>
              <a:buChar char="•"/>
            </a:pPr>
            <a:r>
              <a:rPr lang="en-US" dirty="0"/>
              <a:t>Clinical Dementia Rating Score of 1 or 2</a:t>
            </a:r>
          </a:p>
          <a:p>
            <a:pPr marL="285750" indent="-285750">
              <a:buFont typeface="Arial" panose="020B0604020202020204" pitchFamily="34" charset="0"/>
              <a:buChar char="•"/>
            </a:pPr>
            <a:r>
              <a:rPr lang="en-US" dirty="0"/>
              <a:t>Ambulatory (+/- walker or cane)</a:t>
            </a:r>
          </a:p>
          <a:p>
            <a:pPr marL="285750" indent="-285750">
              <a:buFont typeface="Arial" panose="020B0604020202020204" pitchFamily="34" charset="0"/>
              <a:buChar char="•"/>
            </a:pPr>
            <a:r>
              <a:rPr lang="en-US" dirty="0"/>
              <a:t>“Sufficient vision and hearing”</a:t>
            </a:r>
          </a:p>
        </p:txBody>
      </p:sp>
      <p:sp>
        <p:nvSpPr>
          <p:cNvPr id="5" name="TextBox 4">
            <a:extLst>
              <a:ext uri="{FF2B5EF4-FFF2-40B4-BE49-F238E27FC236}">
                <a16:creationId xmlns:a16="http://schemas.microsoft.com/office/drawing/2014/main" id="{4638178B-C069-CD42-AC10-1A4D548D5C2A}"/>
              </a:ext>
            </a:extLst>
          </p:cNvPr>
          <p:cNvSpPr txBox="1"/>
          <p:nvPr/>
        </p:nvSpPr>
        <p:spPr>
          <a:xfrm>
            <a:off x="2327563" y="3845893"/>
            <a:ext cx="9705108" cy="3139321"/>
          </a:xfrm>
          <a:prstGeom prst="rect">
            <a:avLst/>
          </a:prstGeom>
          <a:noFill/>
        </p:spPr>
        <p:txBody>
          <a:bodyPr wrap="square" rtlCol="0">
            <a:spAutoFit/>
          </a:bodyPr>
          <a:lstStyle/>
          <a:p>
            <a:r>
              <a:rPr lang="en-US" b="1" dirty="0"/>
              <a:t>Exclusion Criteria</a:t>
            </a:r>
          </a:p>
          <a:p>
            <a:pPr marL="285750" indent="-285750">
              <a:buFont typeface="Arial" panose="020B0604020202020204" pitchFamily="34" charset="0"/>
              <a:buChar char="•"/>
            </a:pPr>
            <a:r>
              <a:rPr lang="en-US" dirty="0"/>
              <a:t>Type 1 Diabetes</a:t>
            </a:r>
          </a:p>
          <a:p>
            <a:pPr marL="285750" indent="-285750">
              <a:buFont typeface="Arial" panose="020B0604020202020204" pitchFamily="34" charset="0"/>
              <a:buChar char="•"/>
            </a:pPr>
            <a:r>
              <a:rPr lang="en-US" dirty="0"/>
              <a:t>Obstructive Lung Disease or Asthma</a:t>
            </a:r>
          </a:p>
          <a:p>
            <a:pPr marL="285750" indent="-285750">
              <a:buFont typeface="Arial" panose="020B0604020202020204" pitchFamily="34" charset="0"/>
              <a:buChar char="•"/>
            </a:pPr>
            <a:r>
              <a:rPr lang="en-US" dirty="0"/>
              <a:t>Hematologic/Oncologic Disorders in the past 2 years</a:t>
            </a:r>
          </a:p>
          <a:p>
            <a:pPr marL="285750" indent="-285750">
              <a:buFont typeface="Arial" panose="020B0604020202020204" pitchFamily="34" charset="0"/>
              <a:buChar char="•"/>
            </a:pPr>
            <a:r>
              <a:rPr lang="en-US" dirty="0"/>
              <a:t>Vitamin B12 or Folate Deficiency</a:t>
            </a:r>
          </a:p>
          <a:p>
            <a:pPr marL="285750" indent="-285750">
              <a:buFont typeface="Arial" panose="020B0604020202020204" pitchFamily="34" charset="0"/>
              <a:buChar char="•"/>
            </a:pPr>
            <a:r>
              <a:rPr lang="en-US" dirty="0"/>
              <a:t>“Clinically Significant” active GI, renal, hepatic, endocrine or CV disease that was NOT well controlled by diet, pharmacologic treatment or other intervention</a:t>
            </a:r>
          </a:p>
          <a:p>
            <a:pPr marL="285750" indent="-285750">
              <a:buFont typeface="Arial" panose="020B0604020202020204" pitchFamily="34" charset="0"/>
              <a:buChar char="•"/>
            </a:pPr>
            <a:r>
              <a:rPr lang="en-US" dirty="0"/>
              <a:t>Known Psychiatric (ex. schizophrenia) or Neurologic (stroke, Parkinson Disease)</a:t>
            </a:r>
          </a:p>
          <a:p>
            <a:pPr marL="285750" indent="-285750">
              <a:buFont typeface="Arial" panose="020B0604020202020204" pitchFamily="34" charset="0"/>
              <a:buChar char="•"/>
            </a:pPr>
            <a:r>
              <a:rPr lang="en-US" dirty="0" err="1"/>
              <a:t>Hachinski</a:t>
            </a:r>
            <a:r>
              <a:rPr lang="en-US" dirty="0"/>
              <a:t> Ischemia Score of 5 or more</a:t>
            </a:r>
          </a:p>
          <a:p>
            <a:pPr marL="285750" indent="-285750">
              <a:buFont typeface="Arial" panose="020B0604020202020204" pitchFamily="34" charset="0"/>
              <a:buChar char="•"/>
            </a:pPr>
            <a:r>
              <a:rPr lang="en-US" dirty="0"/>
              <a:t>Known hypersensitivity to cholinesterase inhibitors</a:t>
            </a:r>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C8AB4671-834F-A143-9DE2-1D6DD825BB08}"/>
              </a:ext>
            </a:extLst>
          </p:cNvPr>
          <p:cNvSpPr txBox="1"/>
          <p:nvPr/>
        </p:nvSpPr>
        <p:spPr>
          <a:xfrm>
            <a:off x="294408" y="3299645"/>
            <a:ext cx="4211782" cy="369332"/>
          </a:xfrm>
          <a:prstGeom prst="rect">
            <a:avLst/>
          </a:prstGeom>
          <a:noFill/>
        </p:spPr>
        <p:txBody>
          <a:bodyPr wrap="square" rtlCol="0">
            <a:spAutoFit/>
          </a:bodyPr>
          <a:lstStyle/>
          <a:p>
            <a:r>
              <a:rPr lang="en-US" b="1" dirty="0"/>
              <a:t>23 USA Centers</a:t>
            </a:r>
          </a:p>
        </p:txBody>
      </p:sp>
      <p:sp>
        <p:nvSpPr>
          <p:cNvPr id="10" name="TextBox 9">
            <a:extLst>
              <a:ext uri="{FF2B5EF4-FFF2-40B4-BE49-F238E27FC236}">
                <a16:creationId xmlns:a16="http://schemas.microsoft.com/office/drawing/2014/main" id="{0F1F4FB0-9508-514E-8296-059AEBEB7758}"/>
              </a:ext>
            </a:extLst>
          </p:cNvPr>
          <p:cNvSpPr txBox="1"/>
          <p:nvPr/>
        </p:nvSpPr>
        <p:spPr>
          <a:xfrm>
            <a:off x="6573982" y="3549819"/>
            <a:ext cx="4211782" cy="307777"/>
          </a:xfrm>
          <a:prstGeom prst="rect">
            <a:avLst/>
          </a:prstGeom>
          <a:noFill/>
        </p:spPr>
        <p:txBody>
          <a:bodyPr wrap="square" rtlCol="0">
            <a:spAutoFit/>
          </a:bodyPr>
          <a:lstStyle/>
          <a:p>
            <a:r>
              <a:rPr lang="en-US" sz="1400" dirty="0"/>
              <a:t>Screened for eligibility within 2 weeks</a:t>
            </a:r>
          </a:p>
        </p:txBody>
      </p:sp>
      <p:sp>
        <p:nvSpPr>
          <p:cNvPr id="13" name="Smiley Face 12">
            <a:extLst>
              <a:ext uri="{FF2B5EF4-FFF2-40B4-BE49-F238E27FC236}">
                <a16:creationId xmlns:a16="http://schemas.microsoft.com/office/drawing/2014/main" id="{5DEF67F0-DD83-9648-8774-A4DA3CEDA085}"/>
              </a:ext>
            </a:extLst>
          </p:cNvPr>
          <p:cNvSpPr/>
          <p:nvPr/>
        </p:nvSpPr>
        <p:spPr>
          <a:xfrm>
            <a:off x="10370127" y="3007201"/>
            <a:ext cx="415637" cy="436418"/>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Smiley Face 13">
            <a:extLst>
              <a:ext uri="{FF2B5EF4-FFF2-40B4-BE49-F238E27FC236}">
                <a16:creationId xmlns:a16="http://schemas.microsoft.com/office/drawing/2014/main" id="{760C69B3-7BAE-6A4D-9778-99411F5CF1AF}"/>
              </a:ext>
            </a:extLst>
          </p:cNvPr>
          <p:cNvSpPr/>
          <p:nvPr/>
        </p:nvSpPr>
        <p:spPr>
          <a:xfrm>
            <a:off x="10429009" y="2049433"/>
            <a:ext cx="415637" cy="43641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Smiley Face 14">
            <a:extLst>
              <a:ext uri="{FF2B5EF4-FFF2-40B4-BE49-F238E27FC236}">
                <a16:creationId xmlns:a16="http://schemas.microsoft.com/office/drawing/2014/main" id="{3F9D9B13-84A5-E040-BDD2-431378B68D7D}"/>
              </a:ext>
            </a:extLst>
          </p:cNvPr>
          <p:cNvSpPr/>
          <p:nvPr/>
        </p:nvSpPr>
        <p:spPr>
          <a:xfrm>
            <a:off x="10922577" y="2049433"/>
            <a:ext cx="415637" cy="436418"/>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Smiley Face 15">
            <a:extLst>
              <a:ext uri="{FF2B5EF4-FFF2-40B4-BE49-F238E27FC236}">
                <a16:creationId xmlns:a16="http://schemas.microsoft.com/office/drawing/2014/main" id="{CC8B0678-B2C7-C14F-8DC6-181494F5D370}"/>
              </a:ext>
            </a:extLst>
          </p:cNvPr>
          <p:cNvSpPr/>
          <p:nvPr/>
        </p:nvSpPr>
        <p:spPr>
          <a:xfrm>
            <a:off x="10636827" y="2558588"/>
            <a:ext cx="415637" cy="436418"/>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Smiley Face 16">
            <a:extLst>
              <a:ext uri="{FF2B5EF4-FFF2-40B4-BE49-F238E27FC236}">
                <a16:creationId xmlns:a16="http://schemas.microsoft.com/office/drawing/2014/main" id="{F5DD8559-6DD5-EC4A-B4DA-525BB2CCAB94}"/>
              </a:ext>
            </a:extLst>
          </p:cNvPr>
          <p:cNvSpPr/>
          <p:nvPr/>
        </p:nvSpPr>
        <p:spPr>
          <a:xfrm>
            <a:off x="10087840" y="2593224"/>
            <a:ext cx="415637" cy="436418"/>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Smiley Face 17">
            <a:extLst>
              <a:ext uri="{FF2B5EF4-FFF2-40B4-BE49-F238E27FC236}">
                <a16:creationId xmlns:a16="http://schemas.microsoft.com/office/drawing/2014/main" id="{04C43743-D5FC-D946-A268-8B3821171D58}"/>
              </a:ext>
            </a:extLst>
          </p:cNvPr>
          <p:cNvSpPr/>
          <p:nvPr/>
        </p:nvSpPr>
        <p:spPr>
          <a:xfrm>
            <a:off x="11201401" y="2555124"/>
            <a:ext cx="415637" cy="436418"/>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9" name="Smiley Face 18">
            <a:extLst>
              <a:ext uri="{FF2B5EF4-FFF2-40B4-BE49-F238E27FC236}">
                <a16:creationId xmlns:a16="http://schemas.microsoft.com/office/drawing/2014/main" id="{5743DFAC-32A0-8B4E-B652-BED4B4C62F8C}"/>
              </a:ext>
            </a:extLst>
          </p:cNvPr>
          <p:cNvSpPr/>
          <p:nvPr/>
        </p:nvSpPr>
        <p:spPr>
          <a:xfrm>
            <a:off x="10941628" y="3019901"/>
            <a:ext cx="415637" cy="436418"/>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0" name="Smiley Face 19">
            <a:extLst>
              <a:ext uri="{FF2B5EF4-FFF2-40B4-BE49-F238E27FC236}">
                <a16:creationId xmlns:a16="http://schemas.microsoft.com/office/drawing/2014/main" id="{A7E1F2B6-11E7-FB46-8ABF-8C75A502DF6B}"/>
              </a:ext>
            </a:extLst>
          </p:cNvPr>
          <p:cNvSpPr/>
          <p:nvPr/>
        </p:nvSpPr>
        <p:spPr>
          <a:xfrm>
            <a:off x="10688782" y="1508960"/>
            <a:ext cx="415637" cy="43641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 name="Smiley Face 20">
            <a:extLst>
              <a:ext uri="{FF2B5EF4-FFF2-40B4-BE49-F238E27FC236}">
                <a16:creationId xmlns:a16="http://schemas.microsoft.com/office/drawing/2014/main" id="{96345E7E-A343-1C48-995C-B9D69B78334E}"/>
              </a:ext>
            </a:extLst>
          </p:cNvPr>
          <p:cNvSpPr/>
          <p:nvPr/>
        </p:nvSpPr>
        <p:spPr>
          <a:xfrm>
            <a:off x="10654144" y="3514549"/>
            <a:ext cx="415637" cy="436418"/>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2" name="TextBox 21">
            <a:extLst>
              <a:ext uri="{FF2B5EF4-FFF2-40B4-BE49-F238E27FC236}">
                <a16:creationId xmlns:a16="http://schemas.microsoft.com/office/drawing/2014/main" id="{6F6BDFB6-6441-B343-8B37-167D384819EC}"/>
              </a:ext>
            </a:extLst>
          </p:cNvPr>
          <p:cNvSpPr txBox="1"/>
          <p:nvPr/>
        </p:nvSpPr>
        <p:spPr>
          <a:xfrm>
            <a:off x="10168801" y="4085100"/>
            <a:ext cx="1455598" cy="923330"/>
          </a:xfrm>
          <a:prstGeom prst="rect">
            <a:avLst/>
          </a:prstGeom>
          <a:noFill/>
        </p:spPr>
        <p:txBody>
          <a:bodyPr wrap="square" rtlCol="0">
            <a:spAutoFit/>
          </a:bodyPr>
          <a:lstStyle/>
          <a:p>
            <a:pPr algn="ctr"/>
            <a:r>
              <a:rPr lang="en-US" dirty="0"/>
              <a:t>Eligible Study Participants</a:t>
            </a:r>
          </a:p>
          <a:p>
            <a:pPr algn="ctr"/>
            <a:r>
              <a:rPr lang="en-US" dirty="0"/>
              <a:t>(n=468)</a:t>
            </a:r>
          </a:p>
        </p:txBody>
      </p:sp>
      <p:sp>
        <p:nvSpPr>
          <p:cNvPr id="23" name="Smiley Face 22">
            <a:extLst>
              <a:ext uri="{FF2B5EF4-FFF2-40B4-BE49-F238E27FC236}">
                <a16:creationId xmlns:a16="http://schemas.microsoft.com/office/drawing/2014/main" id="{57F7336A-BAE7-F049-B5B7-F15B4E920878}"/>
              </a:ext>
            </a:extLst>
          </p:cNvPr>
          <p:cNvSpPr/>
          <p:nvPr/>
        </p:nvSpPr>
        <p:spPr>
          <a:xfrm>
            <a:off x="434690" y="5807004"/>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 name="Smiley Face 23">
            <a:extLst>
              <a:ext uri="{FF2B5EF4-FFF2-40B4-BE49-F238E27FC236}">
                <a16:creationId xmlns:a16="http://schemas.microsoft.com/office/drawing/2014/main" id="{D0D94756-6282-A04D-947C-814ADEAC4535}"/>
              </a:ext>
            </a:extLst>
          </p:cNvPr>
          <p:cNvSpPr/>
          <p:nvPr/>
        </p:nvSpPr>
        <p:spPr>
          <a:xfrm>
            <a:off x="742961" y="5834130"/>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Smiley Face 24">
            <a:extLst>
              <a:ext uri="{FF2B5EF4-FFF2-40B4-BE49-F238E27FC236}">
                <a16:creationId xmlns:a16="http://schemas.microsoft.com/office/drawing/2014/main" id="{E17A83FF-583E-8D45-B19B-CBC2FBB98D2A}"/>
              </a:ext>
            </a:extLst>
          </p:cNvPr>
          <p:cNvSpPr/>
          <p:nvPr/>
        </p:nvSpPr>
        <p:spPr>
          <a:xfrm>
            <a:off x="987140" y="4849236"/>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Smiley Face 25">
            <a:extLst>
              <a:ext uri="{FF2B5EF4-FFF2-40B4-BE49-F238E27FC236}">
                <a16:creationId xmlns:a16="http://schemas.microsoft.com/office/drawing/2014/main" id="{C58593E6-D0DE-CE45-8EBF-FCD6EF72FFB1}"/>
              </a:ext>
            </a:extLst>
          </p:cNvPr>
          <p:cNvSpPr/>
          <p:nvPr/>
        </p:nvSpPr>
        <p:spPr>
          <a:xfrm>
            <a:off x="701390" y="5358391"/>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Smiley Face 26">
            <a:extLst>
              <a:ext uri="{FF2B5EF4-FFF2-40B4-BE49-F238E27FC236}">
                <a16:creationId xmlns:a16="http://schemas.microsoft.com/office/drawing/2014/main" id="{366E2EAC-BC89-2C46-850F-EA093343DEC7}"/>
              </a:ext>
            </a:extLst>
          </p:cNvPr>
          <p:cNvSpPr/>
          <p:nvPr/>
        </p:nvSpPr>
        <p:spPr>
          <a:xfrm>
            <a:off x="152403" y="5393027"/>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AA35C171-1583-BB44-AC0B-BADDE17EC5AF}"/>
              </a:ext>
            </a:extLst>
          </p:cNvPr>
          <p:cNvSpPr/>
          <p:nvPr/>
        </p:nvSpPr>
        <p:spPr>
          <a:xfrm>
            <a:off x="1265964" y="5354927"/>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9" name="Smiley Face 28">
            <a:extLst>
              <a:ext uri="{FF2B5EF4-FFF2-40B4-BE49-F238E27FC236}">
                <a16:creationId xmlns:a16="http://schemas.microsoft.com/office/drawing/2014/main" id="{7BD85437-43E2-A449-813D-A0EA5BF92D0F}"/>
              </a:ext>
            </a:extLst>
          </p:cNvPr>
          <p:cNvSpPr/>
          <p:nvPr/>
        </p:nvSpPr>
        <p:spPr>
          <a:xfrm>
            <a:off x="1328291" y="565577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0" name="Smiley Face 29">
            <a:extLst>
              <a:ext uri="{FF2B5EF4-FFF2-40B4-BE49-F238E27FC236}">
                <a16:creationId xmlns:a16="http://schemas.microsoft.com/office/drawing/2014/main" id="{A32E1323-C186-1D48-B78B-1FB57D345410}"/>
              </a:ext>
            </a:extLst>
          </p:cNvPr>
          <p:cNvSpPr/>
          <p:nvPr/>
        </p:nvSpPr>
        <p:spPr>
          <a:xfrm>
            <a:off x="292686" y="4741087"/>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Smiley Face 30">
            <a:extLst>
              <a:ext uri="{FF2B5EF4-FFF2-40B4-BE49-F238E27FC236}">
                <a16:creationId xmlns:a16="http://schemas.microsoft.com/office/drawing/2014/main" id="{C9A4AE0D-D979-0246-A042-A52BB9C6A55F}"/>
              </a:ext>
            </a:extLst>
          </p:cNvPr>
          <p:cNvSpPr/>
          <p:nvPr/>
        </p:nvSpPr>
        <p:spPr>
          <a:xfrm>
            <a:off x="1688524" y="5000573"/>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2" name="Smiley Face 31">
            <a:extLst>
              <a:ext uri="{FF2B5EF4-FFF2-40B4-BE49-F238E27FC236}">
                <a16:creationId xmlns:a16="http://schemas.microsoft.com/office/drawing/2014/main" id="{396BAF84-2EC8-1C4E-A2FB-7A9594985387}"/>
              </a:ext>
            </a:extLst>
          </p:cNvPr>
          <p:cNvSpPr/>
          <p:nvPr/>
        </p:nvSpPr>
        <p:spPr>
          <a:xfrm>
            <a:off x="1086297" y="5531399"/>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3" name="Smiley Face 32">
            <a:extLst>
              <a:ext uri="{FF2B5EF4-FFF2-40B4-BE49-F238E27FC236}">
                <a16:creationId xmlns:a16="http://schemas.microsoft.com/office/drawing/2014/main" id="{7E525249-1B35-D049-AD7F-EA69BD7437C6}"/>
              </a:ext>
            </a:extLst>
          </p:cNvPr>
          <p:cNvSpPr/>
          <p:nvPr/>
        </p:nvSpPr>
        <p:spPr>
          <a:xfrm>
            <a:off x="1200156" y="5043201"/>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Smiley Face 33">
            <a:extLst>
              <a:ext uri="{FF2B5EF4-FFF2-40B4-BE49-F238E27FC236}">
                <a16:creationId xmlns:a16="http://schemas.microsoft.com/office/drawing/2014/main" id="{33304D1F-BB2F-6A4B-946E-890268A0DE6F}"/>
              </a:ext>
            </a:extLst>
          </p:cNvPr>
          <p:cNvSpPr/>
          <p:nvPr/>
        </p:nvSpPr>
        <p:spPr>
          <a:xfrm>
            <a:off x="1180238" y="4530615"/>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Smiley Face 34">
            <a:extLst>
              <a:ext uri="{FF2B5EF4-FFF2-40B4-BE49-F238E27FC236}">
                <a16:creationId xmlns:a16="http://schemas.microsoft.com/office/drawing/2014/main" id="{1BD59107-7FB5-6B4F-8DC2-EE0FE343952D}"/>
              </a:ext>
            </a:extLst>
          </p:cNvPr>
          <p:cNvSpPr/>
          <p:nvPr/>
        </p:nvSpPr>
        <p:spPr>
          <a:xfrm>
            <a:off x="1433522" y="4499603"/>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Smiley Face 35">
            <a:extLst>
              <a:ext uri="{FF2B5EF4-FFF2-40B4-BE49-F238E27FC236}">
                <a16:creationId xmlns:a16="http://schemas.microsoft.com/office/drawing/2014/main" id="{54B009F1-3AAD-594C-A90C-4759AEDEF20A}"/>
              </a:ext>
            </a:extLst>
          </p:cNvPr>
          <p:cNvSpPr/>
          <p:nvPr/>
        </p:nvSpPr>
        <p:spPr>
          <a:xfrm>
            <a:off x="858987" y="558699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Smiley Face 36">
            <a:extLst>
              <a:ext uri="{FF2B5EF4-FFF2-40B4-BE49-F238E27FC236}">
                <a16:creationId xmlns:a16="http://schemas.microsoft.com/office/drawing/2014/main" id="{1ECA80FF-6CFF-F345-9341-B3E2FFA93A24}"/>
              </a:ext>
            </a:extLst>
          </p:cNvPr>
          <p:cNvSpPr/>
          <p:nvPr/>
        </p:nvSpPr>
        <p:spPr>
          <a:xfrm>
            <a:off x="1208815" y="4244335"/>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38" name="Smiley Face 37">
            <a:extLst>
              <a:ext uri="{FF2B5EF4-FFF2-40B4-BE49-F238E27FC236}">
                <a16:creationId xmlns:a16="http://schemas.microsoft.com/office/drawing/2014/main" id="{90C5CF5D-9893-E242-ADEA-4B013C895429}"/>
              </a:ext>
            </a:extLst>
          </p:cNvPr>
          <p:cNvSpPr/>
          <p:nvPr/>
        </p:nvSpPr>
        <p:spPr>
          <a:xfrm>
            <a:off x="1521396" y="4786907"/>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9" name="Smiley Face 38">
            <a:extLst>
              <a:ext uri="{FF2B5EF4-FFF2-40B4-BE49-F238E27FC236}">
                <a16:creationId xmlns:a16="http://schemas.microsoft.com/office/drawing/2014/main" id="{E33A121E-1CC1-1A41-8D21-798114C56CE2}"/>
              </a:ext>
            </a:extLst>
          </p:cNvPr>
          <p:cNvSpPr/>
          <p:nvPr/>
        </p:nvSpPr>
        <p:spPr>
          <a:xfrm>
            <a:off x="1504294" y="5380401"/>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0" name="Smiley Face 39">
            <a:extLst>
              <a:ext uri="{FF2B5EF4-FFF2-40B4-BE49-F238E27FC236}">
                <a16:creationId xmlns:a16="http://schemas.microsoft.com/office/drawing/2014/main" id="{D63C1D4E-E628-3A48-BD76-2C8FF6930466}"/>
              </a:ext>
            </a:extLst>
          </p:cNvPr>
          <p:cNvSpPr/>
          <p:nvPr/>
        </p:nvSpPr>
        <p:spPr>
          <a:xfrm>
            <a:off x="1454726" y="511217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1" name="Smiley Face 40">
            <a:extLst>
              <a:ext uri="{FF2B5EF4-FFF2-40B4-BE49-F238E27FC236}">
                <a16:creationId xmlns:a16="http://schemas.microsoft.com/office/drawing/2014/main" id="{6BBB37CE-2F14-FC4B-A623-61107037CF68}"/>
              </a:ext>
            </a:extLst>
          </p:cNvPr>
          <p:cNvSpPr/>
          <p:nvPr/>
        </p:nvSpPr>
        <p:spPr>
          <a:xfrm>
            <a:off x="573231" y="5557618"/>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2" name="Smiley Face 41">
            <a:extLst>
              <a:ext uri="{FF2B5EF4-FFF2-40B4-BE49-F238E27FC236}">
                <a16:creationId xmlns:a16="http://schemas.microsoft.com/office/drawing/2014/main" id="{A52CDD71-5FC6-4042-B20A-9E8AD87F9FB2}"/>
              </a:ext>
            </a:extLst>
          </p:cNvPr>
          <p:cNvSpPr/>
          <p:nvPr/>
        </p:nvSpPr>
        <p:spPr>
          <a:xfrm>
            <a:off x="576691" y="4808248"/>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Smiley Face 42">
            <a:extLst>
              <a:ext uri="{FF2B5EF4-FFF2-40B4-BE49-F238E27FC236}">
                <a16:creationId xmlns:a16="http://schemas.microsoft.com/office/drawing/2014/main" id="{4EC2695A-D76A-E643-AF0F-51972C0B7690}"/>
              </a:ext>
            </a:extLst>
          </p:cNvPr>
          <p:cNvSpPr/>
          <p:nvPr/>
        </p:nvSpPr>
        <p:spPr>
          <a:xfrm>
            <a:off x="58019" y="4805559"/>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4" name="Smiley Face 43">
            <a:extLst>
              <a:ext uri="{FF2B5EF4-FFF2-40B4-BE49-F238E27FC236}">
                <a16:creationId xmlns:a16="http://schemas.microsoft.com/office/drawing/2014/main" id="{296528CE-B9C2-E54A-9DFC-52D746F46AF1}"/>
              </a:ext>
            </a:extLst>
          </p:cNvPr>
          <p:cNvSpPr/>
          <p:nvPr/>
        </p:nvSpPr>
        <p:spPr>
          <a:xfrm>
            <a:off x="839931" y="5109005"/>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5" name="Smiley Face 44">
            <a:extLst>
              <a:ext uri="{FF2B5EF4-FFF2-40B4-BE49-F238E27FC236}">
                <a16:creationId xmlns:a16="http://schemas.microsoft.com/office/drawing/2014/main" id="{9F199905-7B18-5B43-A37D-A8FD06C25FBF}"/>
              </a:ext>
            </a:extLst>
          </p:cNvPr>
          <p:cNvSpPr/>
          <p:nvPr/>
        </p:nvSpPr>
        <p:spPr>
          <a:xfrm>
            <a:off x="292686" y="5046806"/>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6" name="Smiley Face 45">
            <a:extLst>
              <a:ext uri="{FF2B5EF4-FFF2-40B4-BE49-F238E27FC236}">
                <a16:creationId xmlns:a16="http://schemas.microsoft.com/office/drawing/2014/main" id="{F738ECB3-4866-244F-8ADA-A5CB10D01562}"/>
              </a:ext>
            </a:extLst>
          </p:cNvPr>
          <p:cNvSpPr/>
          <p:nvPr/>
        </p:nvSpPr>
        <p:spPr>
          <a:xfrm>
            <a:off x="1265964" y="4786908"/>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47" name="Smiley Face 46">
            <a:extLst>
              <a:ext uri="{FF2B5EF4-FFF2-40B4-BE49-F238E27FC236}">
                <a16:creationId xmlns:a16="http://schemas.microsoft.com/office/drawing/2014/main" id="{5A113C84-BEA1-EF4A-BF1B-20FF522F95FE}"/>
              </a:ext>
            </a:extLst>
          </p:cNvPr>
          <p:cNvSpPr/>
          <p:nvPr/>
        </p:nvSpPr>
        <p:spPr>
          <a:xfrm>
            <a:off x="1006191" y="5293613"/>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8" name="Smiley Face 47">
            <a:extLst>
              <a:ext uri="{FF2B5EF4-FFF2-40B4-BE49-F238E27FC236}">
                <a16:creationId xmlns:a16="http://schemas.microsoft.com/office/drawing/2014/main" id="{D401D3CA-FF01-7F4F-BC6F-82622A57AD9C}"/>
              </a:ext>
            </a:extLst>
          </p:cNvPr>
          <p:cNvSpPr/>
          <p:nvPr/>
        </p:nvSpPr>
        <p:spPr>
          <a:xfrm>
            <a:off x="59746" y="5105540"/>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9" name="Smiley Face 48">
            <a:extLst>
              <a:ext uri="{FF2B5EF4-FFF2-40B4-BE49-F238E27FC236}">
                <a16:creationId xmlns:a16="http://schemas.microsoft.com/office/drawing/2014/main" id="{D4FF8282-B370-1442-8FFB-9BE6CDB2B5DF}"/>
              </a:ext>
            </a:extLst>
          </p:cNvPr>
          <p:cNvSpPr/>
          <p:nvPr/>
        </p:nvSpPr>
        <p:spPr>
          <a:xfrm>
            <a:off x="444209" y="4540068"/>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miley Face 49">
            <a:extLst>
              <a:ext uri="{FF2B5EF4-FFF2-40B4-BE49-F238E27FC236}">
                <a16:creationId xmlns:a16="http://schemas.microsoft.com/office/drawing/2014/main" id="{B70BAA22-5AA2-8241-B81F-22AB21BE5EF8}"/>
              </a:ext>
            </a:extLst>
          </p:cNvPr>
          <p:cNvSpPr/>
          <p:nvPr/>
        </p:nvSpPr>
        <p:spPr>
          <a:xfrm>
            <a:off x="866348" y="4656986"/>
            <a:ext cx="202620" cy="206591"/>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1" name="Smiley Face 50">
            <a:extLst>
              <a:ext uri="{FF2B5EF4-FFF2-40B4-BE49-F238E27FC236}">
                <a16:creationId xmlns:a16="http://schemas.microsoft.com/office/drawing/2014/main" id="{A7F42A08-5727-B644-B81D-DC4BEF44A47D}"/>
              </a:ext>
            </a:extLst>
          </p:cNvPr>
          <p:cNvSpPr/>
          <p:nvPr/>
        </p:nvSpPr>
        <p:spPr>
          <a:xfrm>
            <a:off x="961170" y="4336602"/>
            <a:ext cx="202620" cy="206591"/>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2" name="Smiley Face 51">
            <a:extLst>
              <a:ext uri="{FF2B5EF4-FFF2-40B4-BE49-F238E27FC236}">
                <a16:creationId xmlns:a16="http://schemas.microsoft.com/office/drawing/2014/main" id="{A506290C-A60D-6F47-BA90-7375B51C29FC}"/>
              </a:ext>
            </a:extLst>
          </p:cNvPr>
          <p:cNvSpPr/>
          <p:nvPr/>
        </p:nvSpPr>
        <p:spPr>
          <a:xfrm>
            <a:off x="678872" y="4433584"/>
            <a:ext cx="202620" cy="206591"/>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3" name="Smiley Face 52">
            <a:extLst>
              <a:ext uri="{FF2B5EF4-FFF2-40B4-BE49-F238E27FC236}">
                <a16:creationId xmlns:a16="http://schemas.microsoft.com/office/drawing/2014/main" id="{5B444CF9-06C9-544E-A6FE-706878107208}"/>
              </a:ext>
            </a:extLst>
          </p:cNvPr>
          <p:cNvSpPr/>
          <p:nvPr/>
        </p:nvSpPr>
        <p:spPr>
          <a:xfrm>
            <a:off x="396574" y="4293012"/>
            <a:ext cx="202620" cy="206591"/>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4" name="Smiley Face 53">
            <a:extLst>
              <a:ext uri="{FF2B5EF4-FFF2-40B4-BE49-F238E27FC236}">
                <a16:creationId xmlns:a16="http://schemas.microsoft.com/office/drawing/2014/main" id="{569BE404-31A2-DE46-AD14-235CFC383F72}"/>
              </a:ext>
            </a:extLst>
          </p:cNvPr>
          <p:cNvSpPr/>
          <p:nvPr/>
        </p:nvSpPr>
        <p:spPr>
          <a:xfrm>
            <a:off x="598326" y="5087022"/>
            <a:ext cx="202620" cy="206591"/>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Smiley Face 54">
            <a:extLst>
              <a:ext uri="{FF2B5EF4-FFF2-40B4-BE49-F238E27FC236}">
                <a16:creationId xmlns:a16="http://schemas.microsoft.com/office/drawing/2014/main" id="{B70126EF-D53B-A94B-954D-A533B0FF7356}"/>
              </a:ext>
            </a:extLst>
          </p:cNvPr>
          <p:cNvSpPr/>
          <p:nvPr/>
        </p:nvSpPr>
        <p:spPr>
          <a:xfrm>
            <a:off x="179239" y="4457102"/>
            <a:ext cx="202620" cy="206591"/>
          </a:xfrm>
          <a:prstGeom prst="smileyFac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56" name="Smiley Face 55">
            <a:extLst>
              <a:ext uri="{FF2B5EF4-FFF2-40B4-BE49-F238E27FC236}">
                <a16:creationId xmlns:a16="http://schemas.microsoft.com/office/drawing/2014/main" id="{489BCDF9-9C68-DD4A-858B-FCFBBC4C8E9A}"/>
              </a:ext>
            </a:extLst>
          </p:cNvPr>
          <p:cNvSpPr/>
          <p:nvPr/>
        </p:nvSpPr>
        <p:spPr>
          <a:xfrm>
            <a:off x="996666" y="4046270"/>
            <a:ext cx="202620" cy="206591"/>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7" name="Smiley Face 56">
            <a:extLst>
              <a:ext uri="{FF2B5EF4-FFF2-40B4-BE49-F238E27FC236}">
                <a16:creationId xmlns:a16="http://schemas.microsoft.com/office/drawing/2014/main" id="{73BEA07E-0B87-F34C-9668-4FE881CC7B38}"/>
              </a:ext>
            </a:extLst>
          </p:cNvPr>
          <p:cNvSpPr/>
          <p:nvPr/>
        </p:nvSpPr>
        <p:spPr>
          <a:xfrm>
            <a:off x="751590" y="4142633"/>
            <a:ext cx="202620" cy="20659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Smiley Face 57">
            <a:extLst>
              <a:ext uri="{FF2B5EF4-FFF2-40B4-BE49-F238E27FC236}">
                <a16:creationId xmlns:a16="http://schemas.microsoft.com/office/drawing/2014/main" id="{6CC16521-A024-6A47-A188-125E972F7057}"/>
              </a:ext>
            </a:extLst>
          </p:cNvPr>
          <p:cNvSpPr/>
          <p:nvPr/>
        </p:nvSpPr>
        <p:spPr>
          <a:xfrm>
            <a:off x="416080" y="5329629"/>
            <a:ext cx="202620" cy="206591"/>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9" name="TextBox 58">
            <a:extLst>
              <a:ext uri="{FF2B5EF4-FFF2-40B4-BE49-F238E27FC236}">
                <a16:creationId xmlns:a16="http://schemas.microsoft.com/office/drawing/2014/main" id="{D8FB37D4-F2B0-0C40-9497-ED2F7882DFAD}"/>
              </a:ext>
            </a:extLst>
          </p:cNvPr>
          <p:cNvSpPr txBox="1"/>
          <p:nvPr/>
        </p:nvSpPr>
        <p:spPr>
          <a:xfrm>
            <a:off x="90069" y="5997401"/>
            <a:ext cx="1794142" cy="923330"/>
          </a:xfrm>
          <a:prstGeom prst="rect">
            <a:avLst/>
          </a:prstGeom>
          <a:noFill/>
        </p:spPr>
        <p:txBody>
          <a:bodyPr wrap="square" rtlCol="0">
            <a:spAutoFit/>
          </a:bodyPr>
          <a:lstStyle/>
          <a:p>
            <a:pPr algn="ctr"/>
            <a:r>
              <a:rPr lang="en-US" dirty="0"/>
              <a:t>Screened Study Participants</a:t>
            </a:r>
          </a:p>
          <a:p>
            <a:pPr algn="ctr"/>
            <a:r>
              <a:rPr lang="en-US" dirty="0"/>
              <a:t>(n=??)</a:t>
            </a:r>
          </a:p>
        </p:txBody>
      </p:sp>
      <p:sp>
        <p:nvSpPr>
          <p:cNvPr id="60" name="Right Arrow 59">
            <a:extLst>
              <a:ext uri="{FF2B5EF4-FFF2-40B4-BE49-F238E27FC236}">
                <a16:creationId xmlns:a16="http://schemas.microsoft.com/office/drawing/2014/main" id="{FE73CF52-5D3D-EA49-8169-4048F8D76E11}"/>
              </a:ext>
            </a:extLst>
          </p:cNvPr>
          <p:cNvSpPr/>
          <p:nvPr/>
        </p:nvSpPr>
        <p:spPr>
          <a:xfrm>
            <a:off x="7010400" y="3883993"/>
            <a:ext cx="1926651" cy="16227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0FC7622C-82A8-AC45-8C69-ABF622C60C44}"/>
              </a:ext>
            </a:extLst>
          </p:cNvPr>
          <p:cNvPicPr>
            <a:picLocks noChangeAspect="1"/>
          </p:cNvPicPr>
          <p:nvPr/>
        </p:nvPicPr>
        <p:blipFill>
          <a:blip r:embed="rId3"/>
          <a:stretch>
            <a:fillRect/>
          </a:stretch>
        </p:blipFill>
        <p:spPr>
          <a:xfrm>
            <a:off x="287771" y="1878738"/>
            <a:ext cx="1612900" cy="1244600"/>
          </a:xfrm>
          <a:prstGeom prst="rect">
            <a:avLst/>
          </a:prstGeom>
        </p:spPr>
      </p:pic>
      <p:sp>
        <p:nvSpPr>
          <p:cNvPr id="62" name="Triangle 61">
            <a:extLst>
              <a:ext uri="{FF2B5EF4-FFF2-40B4-BE49-F238E27FC236}">
                <a16:creationId xmlns:a16="http://schemas.microsoft.com/office/drawing/2014/main" id="{959503D4-0658-B348-A350-B23B2045DA7D}"/>
              </a:ext>
            </a:extLst>
          </p:cNvPr>
          <p:cNvSpPr/>
          <p:nvPr/>
        </p:nvSpPr>
        <p:spPr>
          <a:xfrm>
            <a:off x="193087" y="2979488"/>
            <a:ext cx="1690255" cy="1012089"/>
          </a:xfrm>
          <a:prstGeom prst="triangl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4" name="TextBox 6143">
            <a:extLst>
              <a:ext uri="{FF2B5EF4-FFF2-40B4-BE49-F238E27FC236}">
                <a16:creationId xmlns:a16="http://schemas.microsoft.com/office/drawing/2014/main" id="{BAD32235-DC41-AC44-A673-429904283514}"/>
              </a:ext>
            </a:extLst>
          </p:cNvPr>
          <p:cNvSpPr txBox="1"/>
          <p:nvPr/>
        </p:nvSpPr>
        <p:spPr>
          <a:xfrm>
            <a:off x="12676909" y="1840039"/>
            <a:ext cx="184731" cy="369332"/>
          </a:xfrm>
          <a:prstGeom prst="rect">
            <a:avLst/>
          </a:prstGeom>
          <a:noFill/>
        </p:spPr>
        <p:txBody>
          <a:bodyPr wrap="none" rtlCol="0">
            <a:spAutoFit/>
          </a:bodyPr>
          <a:lstStyle/>
          <a:p>
            <a:endParaRPr lang="en-US" dirty="0"/>
          </a:p>
        </p:txBody>
      </p:sp>
      <p:pic>
        <p:nvPicPr>
          <p:cNvPr id="3" name="Picture 2">
            <a:extLst>
              <a:ext uri="{FF2B5EF4-FFF2-40B4-BE49-F238E27FC236}">
                <a16:creationId xmlns:a16="http://schemas.microsoft.com/office/drawing/2014/main" id="{9FB45711-7F1C-EE42-81FD-8AC47569459B}"/>
              </a:ext>
            </a:extLst>
          </p:cNvPr>
          <p:cNvPicPr>
            <a:picLocks noChangeAspect="1"/>
          </p:cNvPicPr>
          <p:nvPr/>
        </p:nvPicPr>
        <p:blipFill>
          <a:blip r:embed="rId4"/>
          <a:stretch>
            <a:fillRect/>
          </a:stretch>
        </p:blipFill>
        <p:spPr>
          <a:xfrm>
            <a:off x="8398007" y="143777"/>
            <a:ext cx="3595278" cy="5073336"/>
          </a:xfrm>
          <a:prstGeom prst="rect">
            <a:avLst/>
          </a:prstGeom>
        </p:spPr>
      </p:pic>
    </p:spTree>
    <p:extLst>
      <p:ext uri="{BB962C8B-B14F-4D97-AF65-F5344CB8AC3E}">
        <p14:creationId xmlns:p14="http://schemas.microsoft.com/office/powerpoint/2010/main" val="223919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9" presetClass="exit" presetSubtype="0" fill="hold" grpId="1" nodeType="withEffect">
                                  <p:stCondLst>
                                    <p:cond delay="0"/>
                                  </p:stCondLst>
                                  <p:childTnLst>
                                    <p:animEffect transition="out" filter="dissolv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9" presetClass="exit" presetSubtype="0" fill="hold" grpId="1" nodeType="withEffect">
                                  <p:stCondLst>
                                    <p:cond delay="0"/>
                                  </p:stCondLst>
                                  <p:childTnLst>
                                    <p:animEffect transition="out" filter="dissolve">
                                      <p:cBhvr>
                                        <p:cTn id="37" dur="500"/>
                                        <p:tgtEl>
                                          <p:spTgt spid="60"/>
                                        </p:tgtEl>
                                      </p:cBhvr>
                                    </p:animEffect>
                                    <p:set>
                                      <p:cBhvr>
                                        <p:cTn id="38" dur="1" fill="hold">
                                          <p:stCondLst>
                                            <p:cond delay="499"/>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60" grpId="0" animBg="1"/>
      <p:bldP spid="6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C0D9-A8FD-8443-BA89-32F4678EB57C}"/>
              </a:ext>
            </a:extLst>
          </p:cNvPr>
          <p:cNvSpPr>
            <a:spLocks noGrp="1"/>
          </p:cNvSpPr>
          <p:nvPr>
            <p:ph type="title"/>
          </p:nvPr>
        </p:nvSpPr>
        <p:spPr>
          <a:xfrm>
            <a:off x="166366" y="1258096"/>
            <a:ext cx="5806382" cy="1392339"/>
          </a:xfrm>
        </p:spPr>
        <p:txBody>
          <a:bodyPr>
            <a:normAutofit/>
          </a:bodyPr>
          <a:lstStyle/>
          <a:p>
            <a:r>
              <a:rPr lang="en-US" b="1" dirty="0">
                <a:solidFill>
                  <a:schemeClr val="bg1"/>
                </a:solidFill>
              </a:rPr>
              <a:t>Measurements and Follow Up</a:t>
            </a:r>
          </a:p>
        </p:txBody>
      </p:sp>
      <p:sp>
        <p:nvSpPr>
          <p:cNvPr id="3" name="Content Placeholder 2">
            <a:extLst>
              <a:ext uri="{FF2B5EF4-FFF2-40B4-BE49-F238E27FC236}">
                <a16:creationId xmlns:a16="http://schemas.microsoft.com/office/drawing/2014/main" id="{B93E9583-F61E-B840-ABDD-B2E8617E7775}"/>
              </a:ext>
            </a:extLst>
          </p:cNvPr>
          <p:cNvSpPr>
            <a:spLocks noGrp="1"/>
          </p:cNvSpPr>
          <p:nvPr>
            <p:ph idx="1"/>
          </p:nvPr>
        </p:nvSpPr>
        <p:spPr>
          <a:xfrm>
            <a:off x="166366" y="3299992"/>
            <a:ext cx="7911548" cy="3375920"/>
          </a:xfrm>
        </p:spPr>
        <p:txBody>
          <a:bodyPr anchor="t">
            <a:noAutofit/>
          </a:bodyPr>
          <a:lstStyle/>
          <a:p>
            <a:pPr>
              <a:defRPr/>
            </a:pPr>
            <a:r>
              <a:rPr lang="en-US" sz="3000" b="1" dirty="0">
                <a:solidFill>
                  <a:schemeClr val="bg1"/>
                </a:solidFill>
                <a:cs typeface="Arial"/>
              </a:rPr>
              <a:t>Independent Variables: </a:t>
            </a:r>
          </a:p>
          <a:p>
            <a:pPr marL="0" indent="0">
              <a:buNone/>
              <a:defRPr/>
            </a:pPr>
            <a:r>
              <a:rPr lang="en-US" sz="3000" b="1" dirty="0">
                <a:solidFill>
                  <a:schemeClr val="bg1"/>
                </a:solidFill>
                <a:cs typeface="Arial"/>
              </a:rPr>
              <a:t>        </a:t>
            </a:r>
            <a:r>
              <a:rPr lang="en-US" sz="3000" dirty="0">
                <a:solidFill>
                  <a:schemeClr val="bg1"/>
                </a:solidFill>
                <a:cs typeface="Arial"/>
              </a:rPr>
              <a:t>Donepezil (5mg or 10mg)</a:t>
            </a:r>
            <a:endParaRPr lang="en-US" sz="3000" b="1" dirty="0">
              <a:solidFill>
                <a:schemeClr val="bg1"/>
              </a:solidFill>
              <a:cs typeface="Arial"/>
            </a:endParaRPr>
          </a:p>
          <a:p>
            <a:pPr>
              <a:defRPr/>
            </a:pPr>
            <a:r>
              <a:rPr lang="en-US" sz="3000" b="1" dirty="0">
                <a:solidFill>
                  <a:schemeClr val="bg1"/>
                </a:solidFill>
                <a:cs typeface="Arial"/>
              </a:rPr>
              <a:t>Outcome Variables: </a:t>
            </a:r>
            <a:r>
              <a:rPr lang="en-US" sz="3000" dirty="0">
                <a:solidFill>
                  <a:schemeClr val="bg1"/>
                </a:solidFill>
                <a:cs typeface="Arial"/>
              </a:rPr>
              <a:t>level of impairment/progression of illness</a:t>
            </a:r>
          </a:p>
          <a:p>
            <a:pPr lvl="1">
              <a:defRPr/>
            </a:pPr>
            <a:r>
              <a:rPr lang="en-US" u="sng" dirty="0">
                <a:solidFill>
                  <a:schemeClr val="bg1"/>
                </a:solidFill>
                <a:cs typeface="Arial"/>
              </a:rPr>
              <a:t>Primary Efficacy Variables: </a:t>
            </a:r>
            <a:r>
              <a:rPr lang="en-US" dirty="0">
                <a:solidFill>
                  <a:schemeClr val="bg1"/>
                </a:solidFill>
                <a:cs typeface="Arial"/>
              </a:rPr>
              <a:t>ADAS-Cog and CIBIC plus</a:t>
            </a:r>
          </a:p>
          <a:p>
            <a:pPr lvl="1">
              <a:defRPr/>
            </a:pPr>
            <a:r>
              <a:rPr lang="en-US" u="sng" dirty="0">
                <a:solidFill>
                  <a:schemeClr val="bg1"/>
                </a:solidFill>
                <a:cs typeface="Arial"/>
              </a:rPr>
              <a:t>Secondary Efficacy Variables: </a:t>
            </a:r>
            <a:r>
              <a:rPr lang="en-US" dirty="0">
                <a:solidFill>
                  <a:schemeClr val="bg1"/>
                </a:solidFill>
                <a:cs typeface="Arial"/>
              </a:rPr>
              <a:t>MMSE, CDR-SB and quality of life assessment</a:t>
            </a:r>
          </a:p>
          <a:p>
            <a:pPr marL="0" indent="0">
              <a:buNone/>
            </a:pPr>
            <a:endParaRPr lang="en-US" sz="3000" dirty="0">
              <a:solidFill>
                <a:schemeClr val="bg1"/>
              </a:solidFill>
            </a:endParaRP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Medicine">
            <a:extLst>
              <a:ext uri="{FF2B5EF4-FFF2-40B4-BE49-F238E27FC236}">
                <a16:creationId xmlns:a16="http://schemas.microsoft.com/office/drawing/2014/main" id="{B3486F2D-4CFE-4432-9C56-124B44C406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4927" y="643002"/>
            <a:ext cx="3375920" cy="3375920"/>
          </a:xfrm>
          <a:prstGeom prst="rect">
            <a:avLst/>
          </a:prstGeom>
        </p:spPr>
      </p:pic>
    </p:spTree>
    <p:extLst>
      <p:ext uri="{BB962C8B-B14F-4D97-AF65-F5344CB8AC3E}">
        <p14:creationId xmlns:p14="http://schemas.microsoft.com/office/powerpoint/2010/main" val="274158817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0A3660-E9F8-2542-8304-CBA8EB0860C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ADAS-Cog</a:t>
            </a:r>
          </a:p>
        </p:txBody>
      </p:sp>
      <p:pic>
        <p:nvPicPr>
          <p:cNvPr id="4" name="Picture 3">
            <a:extLst>
              <a:ext uri="{FF2B5EF4-FFF2-40B4-BE49-F238E27FC236}">
                <a16:creationId xmlns:a16="http://schemas.microsoft.com/office/drawing/2014/main" id="{F69F2363-7F24-3F48-A44E-8A1801BE1A8B}"/>
              </a:ext>
            </a:extLst>
          </p:cNvPr>
          <p:cNvPicPr>
            <a:picLocks noChangeAspect="1"/>
          </p:cNvPicPr>
          <p:nvPr/>
        </p:nvPicPr>
        <p:blipFill>
          <a:blip r:embed="rId3"/>
          <a:stretch>
            <a:fillRect/>
          </a:stretch>
        </p:blipFill>
        <p:spPr>
          <a:xfrm>
            <a:off x="5029200" y="365081"/>
            <a:ext cx="4375595" cy="6250854"/>
          </a:xfrm>
          <a:prstGeom prst="rect">
            <a:avLst/>
          </a:prstGeom>
        </p:spPr>
      </p:pic>
      <p:sp>
        <p:nvSpPr>
          <p:cNvPr id="5" name="Content Placeholder 2">
            <a:extLst>
              <a:ext uri="{FF2B5EF4-FFF2-40B4-BE49-F238E27FC236}">
                <a16:creationId xmlns:a16="http://schemas.microsoft.com/office/drawing/2014/main" id="{89C69D9D-35FF-F149-80CE-6912F2CF5F2D}"/>
              </a:ext>
            </a:extLst>
          </p:cNvPr>
          <p:cNvSpPr txBox="1">
            <a:spLocks/>
          </p:cNvSpPr>
          <p:nvPr/>
        </p:nvSpPr>
        <p:spPr>
          <a:xfrm>
            <a:off x="638175" y="4273585"/>
            <a:ext cx="5763660" cy="18169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000" dirty="0"/>
              <a:t>SCORING 0-70</a:t>
            </a:r>
          </a:p>
          <a:p>
            <a:pPr marL="0" indent="0">
              <a:buFont typeface="Arial" panose="020B0604020202020204" pitchFamily="34" charset="0"/>
              <a:buNone/>
            </a:pPr>
            <a:r>
              <a:rPr lang="en-US" sz="3000" dirty="0"/>
              <a:t>(70 is worst)</a:t>
            </a:r>
          </a:p>
        </p:txBody>
      </p:sp>
    </p:spTree>
    <p:extLst>
      <p:ext uri="{BB962C8B-B14F-4D97-AF65-F5344CB8AC3E}">
        <p14:creationId xmlns:p14="http://schemas.microsoft.com/office/powerpoint/2010/main" val="317277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0A3660-E9F8-2542-8304-CBA8EB0860C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CIBIC Plus</a:t>
            </a:r>
          </a:p>
        </p:txBody>
      </p:sp>
      <p:graphicFrame>
        <p:nvGraphicFramePr>
          <p:cNvPr id="3" name="Diagram 2">
            <a:extLst>
              <a:ext uri="{FF2B5EF4-FFF2-40B4-BE49-F238E27FC236}">
                <a16:creationId xmlns:a16="http://schemas.microsoft.com/office/drawing/2014/main" id="{65D1C7DF-1DD4-BD4B-B5E7-070AA0AF9157}"/>
              </a:ext>
            </a:extLst>
          </p:cNvPr>
          <p:cNvGraphicFramePr/>
          <p:nvPr>
            <p:extLst>
              <p:ext uri="{D42A27DB-BD31-4B8C-83A1-F6EECF244321}">
                <p14:modId xmlns:p14="http://schemas.microsoft.com/office/powerpoint/2010/main" val="801562008"/>
              </p:ext>
            </p:extLst>
          </p:nvPr>
        </p:nvGraphicFramePr>
        <p:xfrm>
          <a:off x="4285911" y="171162"/>
          <a:ext cx="7067889" cy="4926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a:extLst>
              <a:ext uri="{FF2B5EF4-FFF2-40B4-BE49-F238E27FC236}">
                <a16:creationId xmlns:a16="http://schemas.microsoft.com/office/drawing/2014/main" id="{2F63AA25-9B1F-4D4D-B2FE-2F0716E4392D}"/>
              </a:ext>
            </a:extLst>
          </p:cNvPr>
          <p:cNvSpPr>
            <a:spLocks noGrp="1"/>
          </p:cNvSpPr>
          <p:nvPr>
            <p:ph idx="1"/>
          </p:nvPr>
        </p:nvSpPr>
        <p:spPr>
          <a:xfrm>
            <a:off x="638175" y="3663074"/>
            <a:ext cx="3416990" cy="3400426"/>
          </a:xfrm>
        </p:spPr>
        <p:txBody>
          <a:bodyPr/>
          <a:lstStyle/>
          <a:p>
            <a:pPr marL="0" indent="0">
              <a:buNone/>
            </a:pPr>
            <a:r>
              <a:rPr lang="en-US" dirty="0"/>
              <a:t>Clinician </a:t>
            </a:r>
            <a:r>
              <a:rPr lang="en-US" b="1" dirty="0"/>
              <a:t>observed</a:t>
            </a:r>
            <a:r>
              <a:rPr lang="en-US" dirty="0"/>
              <a:t> rating of 4 major areas of patient function.</a:t>
            </a:r>
          </a:p>
          <a:p>
            <a:pPr marL="0" indent="0">
              <a:buNone/>
            </a:pPr>
            <a:r>
              <a:rPr lang="en-US" sz="2200" dirty="0"/>
              <a:t>(with input from care-giver)</a:t>
            </a:r>
          </a:p>
        </p:txBody>
      </p:sp>
      <p:sp>
        <p:nvSpPr>
          <p:cNvPr id="8" name="Content Placeholder 2">
            <a:extLst>
              <a:ext uri="{FF2B5EF4-FFF2-40B4-BE49-F238E27FC236}">
                <a16:creationId xmlns:a16="http://schemas.microsoft.com/office/drawing/2014/main" id="{5D48E9AD-EE56-0747-88E6-0853C062D8B7}"/>
              </a:ext>
            </a:extLst>
          </p:cNvPr>
          <p:cNvSpPr txBox="1">
            <a:spLocks/>
          </p:cNvSpPr>
          <p:nvPr/>
        </p:nvSpPr>
        <p:spPr>
          <a:xfrm>
            <a:off x="6191460" y="5525190"/>
            <a:ext cx="5763660" cy="18169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500" dirty="0"/>
              <a:t>1 = “Markedly Improved”</a:t>
            </a:r>
          </a:p>
          <a:p>
            <a:pPr marL="0" indent="0">
              <a:buFont typeface="Arial" panose="020B0604020202020204" pitchFamily="34" charset="0"/>
              <a:buNone/>
            </a:pPr>
            <a:r>
              <a:rPr lang="en-US" sz="2500" dirty="0"/>
              <a:t>4= “No Change”</a:t>
            </a:r>
          </a:p>
          <a:p>
            <a:pPr marL="0" indent="0">
              <a:buFont typeface="Arial" panose="020B0604020202020204" pitchFamily="34" charset="0"/>
              <a:buNone/>
            </a:pPr>
            <a:r>
              <a:rPr lang="en-US" sz="2500" dirty="0"/>
              <a:t>7 = “Markedly Worse”</a:t>
            </a:r>
          </a:p>
        </p:txBody>
      </p:sp>
    </p:spTree>
    <p:extLst>
      <p:ext uri="{BB962C8B-B14F-4D97-AF65-F5344CB8AC3E}">
        <p14:creationId xmlns:p14="http://schemas.microsoft.com/office/powerpoint/2010/main" val="3242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C0D9-A8FD-8443-BA89-32F4678EB57C}"/>
              </a:ext>
            </a:extLst>
          </p:cNvPr>
          <p:cNvSpPr>
            <a:spLocks noGrp="1"/>
          </p:cNvSpPr>
          <p:nvPr>
            <p:ph type="title"/>
          </p:nvPr>
        </p:nvSpPr>
        <p:spPr/>
        <p:txBody>
          <a:bodyPr/>
          <a:lstStyle/>
          <a:p>
            <a:r>
              <a:rPr lang="en-US" b="1" dirty="0"/>
              <a:t>Measurements and Follow Up</a:t>
            </a:r>
          </a:p>
        </p:txBody>
      </p:sp>
      <p:sp>
        <p:nvSpPr>
          <p:cNvPr id="3" name="Content Placeholder 2">
            <a:extLst>
              <a:ext uri="{FF2B5EF4-FFF2-40B4-BE49-F238E27FC236}">
                <a16:creationId xmlns:a16="http://schemas.microsoft.com/office/drawing/2014/main" id="{B93E9583-F61E-B840-ABDD-B2E8617E7775}"/>
              </a:ext>
            </a:extLst>
          </p:cNvPr>
          <p:cNvSpPr>
            <a:spLocks noGrp="1"/>
          </p:cNvSpPr>
          <p:nvPr>
            <p:ph idx="1"/>
          </p:nvPr>
        </p:nvSpPr>
        <p:spPr/>
        <p:txBody>
          <a:bodyPr/>
          <a:lstStyle/>
          <a:p>
            <a:pPr>
              <a:defRPr/>
            </a:pPr>
            <a:r>
              <a:rPr lang="en-US" b="1" dirty="0">
                <a:cs typeface="Arial"/>
              </a:rPr>
              <a:t>Outcome Variables: </a:t>
            </a:r>
            <a:r>
              <a:rPr lang="en-US" dirty="0">
                <a:cs typeface="Arial"/>
              </a:rPr>
              <a:t>level of impairment/progression of illness</a:t>
            </a:r>
            <a:endParaRPr lang="en-US" sz="2800" dirty="0">
              <a:cs typeface="Arial"/>
            </a:endParaRPr>
          </a:p>
          <a:p>
            <a:pPr lvl="1">
              <a:defRPr/>
            </a:pPr>
            <a:r>
              <a:rPr lang="en-US" sz="2800" u="sng" dirty="0">
                <a:cs typeface="Arial"/>
              </a:rPr>
              <a:t>Primary Efficacy Variables: </a:t>
            </a:r>
            <a:r>
              <a:rPr lang="en-US" sz="2800" dirty="0">
                <a:cs typeface="Arial"/>
              </a:rPr>
              <a:t>ADAS-Cog and CIBIC plus</a:t>
            </a:r>
          </a:p>
          <a:p>
            <a:pPr lvl="1">
              <a:defRPr/>
            </a:pPr>
            <a:r>
              <a:rPr lang="en-US" sz="2800" u="sng" dirty="0">
                <a:cs typeface="Arial"/>
              </a:rPr>
              <a:t>Secondary Efficacy Variables: </a:t>
            </a:r>
            <a:r>
              <a:rPr lang="en-US" sz="2800" dirty="0">
                <a:cs typeface="Arial"/>
              </a:rPr>
              <a:t>MMSE, CDR-SB and QOL</a:t>
            </a:r>
          </a:p>
          <a:p>
            <a:pPr marL="0" indent="0">
              <a:buNone/>
            </a:pPr>
            <a:endParaRPr lang="en-US" dirty="0"/>
          </a:p>
        </p:txBody>
      </p:sp>
      <p:sp>
        <p:nvSpPr>
          <p:cNvPr id="5" name="TextBox 4">
            <a:extLst>
              <a:ext uri="{FF2B5EF4-FFF2-40B4-BE49-F238E27FC236}">
                <a16:creationId xmlns:a16="http://schemas.microsoft.com/office/drawing/2014/main" id="{F5BC547D-9461-1E4B-A8B5-A43B39A0596F}"/>
              </a:ext>
            </a:extLst>
          </p:cNvPr>
          <p:cNvSpPr txBox="1"/>
          <p:nvPr/>
        </p:nvSpPr>
        <p:spPr>
          <a:xfrm>
            <a:off x="2092045" y="4288726"/>
            <a:ext cx="2549236" cy="1477328"/>
          </a:xfrm>
          <a:prstGeom prst="rect">
            <a:avLst/>
          </a:prstGeom>
          <a:noFill/>
        </p:spPr>
        <p:txBody>
          <a:bodyPr wrap="square" rtlCol="0">
            <a:spAutoFit/>
          </a:bodyPr>
          <a:lstStyle/>
          <a:p>
            <a:pPr algn="ctr"/>
            <a:r>
              <a:rPr lang="en-US" sz="3000" b="1" dirty="0"/>
              <a:t> ARE THESE CLINICALLY SIGNIFICANT</a:t>
            </a:r>
          </a:p>
        </p:txBody>
      </p:sp>
      <p:sp>
        <p:nvSpPr>
          <p:cNvPr id="6" name="TextBox 5">
            <a:extLst>
              <a:ext uri="{FF2B5EF4-FFF2-40B4-BE49-F238E27FC236}">
                <a16:creationId xmlns:a16="http://schemas.microsoft.com/office/drawing/2014/main" id="{93A3066E-B3C1-6C4D-A947-9053CA9E154C}"/>
              </a:ext>
            </a:extLst>
          </p:cNvPr>
          <p:cNvSpPr txBox="1"/>
          <p:nvPr/>
        </p:nvSpPr>
        <p:spPr>
          <a:xfrm>
            <a:off x="4378043" y="4211782"/>
            <a:ext cx="845128" cy="1631216"/>
          </a:xfrm>
          <a:prstGeom prst="rect">
            <a:avLst/>
          </a:prstGeom>
          <a:noFill/>
        </p:spPr>
        <p:txBody>
          <a:bodyPr wrap="square" rtlCol="0">
            <a:spAutoFit/>
          </a:bodyPr>
          <a:lstStyle/>
          <a:p>
            <a:r>
              <a:rPr lang="en-US" sz="10000" b="1" dirty="0"/>
              <a:t>?</a:t>
            </a:r>
          </a:p>
        </p:txBody>
      </p:sp>
      <p:pic>
        <p:nvPicPr>
          <p:cNvPr id="7" name="Picture 6">
            <a:extLst>
              <a:ext uri="{FF2B5EF4-FFF2-40B4-BE49-F238E27FC236}">
                <a16:creationId xmlns:a16="http://schemas.microsoft.com/office/drawing/2014/main" id="{FB5D181D-D494-A94F-B93C-7CC7CABF1244}"/>
              </a:ext>
            </a:extLst>
          </p:cNvPr>
          <p:cNvPicPr>
            <a:picLocks noChangeAspect="1"/>
          </p:cNvPicPr>
          <p:nvPr/>
        </p:nvPicPr>
        <p:blipFill>
          <a:blip r:embed="rId3"/>
          <a:stretch>
            <a:fillRect/>
          </a:stretch>
        </p:blipFill>
        <p:spPr>
          <a:xfrm>
            <a:off x="9456014" y="3677722"/>
            <a:ext cx="1454149" cy="1933868"/>
          </a:xfrm>
          <a:prstGeom prst="rect">
            <a:avLst/>
          </a:prstGeom>
        </p:spPr>
      </p:pic>
      <p:cxnSp>
        <p:nvCxnSpPr>
          <p:cNvPr id="10" name="Straight Arrow Connector 9">
            <a:extLst>
              <a:ext uri="{FF2B5EF4-FFF2-40B4-BE49-F238E27FC236}">
                <a16:creationId xmlns:a16="http://schemas.microsoft.com/office/drawing/2014/main" id="{6BCC892D-CA9C-1943-8440-53CCA5B11962}"/>
              </a:ext>
            </a:extLst>
          </p:cNvPr>
          <p:cNvCxnSpPr>
            <a:cxnSpLocks/>
          </p:cNvCxnSpPr>
          <p:nvPr/>
        </p:nvCxnSpPr>
        <p:spPr>
          <a:xfrm>
            <a:off x="6614968" y="5855082"/>
            <a:ext cx="406688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1892B350-28BB-4345-85E6-EEBAA171C5AC}"/>
              </a:ext>
            </a:extLst>
          </p:cNvPr>
          <p:cNvSpPr txBox="1"/>
          <p:nvPr/>
        </p:nvSpPr>
        <p:spPr>
          <a:xfrm>
            <a:off x="6733309" y="5485750"/>
            <a:ext cx="1621559" cy="369332"/>
          </a:xfrm>
          <a:prstGeom prst="rect">
            <a:avLst/>
          </a:prstGeom>
          <a:noFill/>
        </p:spPr>
        <p:txBody>
          <a:bodyPr wrap="square" rtlCol="0">
            <a:spAutoFit/>
          </a:bodyPr>
          <a:lstStyle/>
          <a:p>
            <a:r>
              <a:rPr lang="en-US" dirty="0"/>
              <a:t>Start of Study</a:t>
            </a:r>
          </a:p>
        </p:txBody>
      </p:sp>
      <p:sp>
        <p:nvSpPr>
          <p:cNvPr id="12" name="TextBox 11">
            <a:extLst>
              <a:ext uri="{FF2B5EF4-FFF2-40B4-BE49-F238E27FC236}">
                <a16:creationId xmlns:a16="http://schemas.microsoft.com/office/drawing/2014/main" id="{8E721FA8-97D6-AB4A-AC0A-EB6C07FAD3B7}"/>
              </a:ext>
            </a:extLst>
          </p:cNvPr>
          <p:cNvSpPr txBox="1"/>
          <p:nvPr/>
        </p:nvSpPr>
        <p:spPr>
          <a:xfrm>
            <a:off x="9393959" y="5485750"/>
            <a:ext cx="1621559" cy="369332"/>
          </a:xfrm>
          <a:prstGeom prst="rect">
            <a:avLst/>
          </a:prstGeom>
          <a:noFill/>
        </p:spPr>
        <p:txBody>
          <a:bodyPr wrap="square" rtlCol="0">
            <a:spAutoFit/>
          </a:bodyPr>
          <a:lstStyle/>
          <a:p>
            <a:r>
              <a:rPr lang="en-US" dirty="0"/>
              <a:t>End of Study</a:t>
            </a:r>
          </a:p>
        </p:txBody>
      </p:sp>
      <p:sp>
        <p:nvSpPr>
          <p:cNvPr id="13" name="TextBox 12">
            <a:extLst>
              <a:ext uri="{FF2B5EF4-FFF2-40B4-BE49-F238E27FC236}">
                <a16:creationId xmlns:a16="http://schemas.microsoft.com/office/drawing/2014/main" id="{20B1ED27-C5FE-CF43-ACAA-B75EA0E79333}"/>
              </a:ext>
            </a:extLst>
          </p:cNvPr>
          <p:cNvSpPr txBox="1"/>
          <p:nvPr/>
        </p:nvSpPr>
        <p:spPr>
          <a:xfrm>
            <a:off x="7017326" y="5998339"/>
            <a:ext cx="3319318" cy="369332"/>
          </a:xfrm>
          <a:prstGeom prst="rect">
            <a:avLst/>
          </a:prstGeom>
          <a:noFill/>
        </p:spPr>
        <p:txBody>
          <a:bodyPr wrap="square" rtlCol="0">
            <a:spAutoFit/>
          </a:bodyPr>
          <a:lstStyle/>
          <a:p>
            <a:r>
              <a:rPr lang="en-US" b="1" dirty="0"/>
              <a:t>Follow Up: Q3 weeks x 12 weeks</a:t>
            </a:r>
          </a:p>
        </p:txBody>
      </p:sp>
      <p:pic>
        <p:nvPicPr>
          <p:cNvPr id="4098" name="Picture 2" descr="Pixar Theory: Is Carl Fredricksen Crazy? | Geeks">
            <a:extLst>
              <a:ext uri="{FF2B5EF4-FFF2-40B4-BE49-F238E27FC236}">
                <a16:creationId xmlns:a16="http://schemas.microsoft.com/office/drawing/2014/main" id="{B5A65CC3-2728-3047-929C-778FE0565A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650" y="4281121"/>
            <a:ext cx="1621559" cy="1300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11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1B1D-FF8B-C749-A7CE-2776167E63F8}"/>
              </a:ext>
            </a:extLst>
          </p:cNvPr>
          <p:cNvSpPr>
            <a:spLocks noGrp="1"/>
          </p:cNvSpPr>
          <p:nvPr>
            <p:ph type="title"/>
          </p:nvPr>
        </p:nvSpPr>
        <p:spPr>
          <a:xfrm>
            <a:off x="648929" y="629266"/>
            <a:ext cx="3505495" cy="1622321"/>
          </a:xfrm>
        </p:spPr>
        <p:txBody>
          <a:bodyPr>
            <a:normAutofit/>
          </a:bodyPr>
          <a:lstStyle/>
          <a:p>
            <a:r>
              <a:rPr lang="en-US" b="1" dirty="0"/>
              <a:t>Analysis</a:t>
            </a:r>
          </a:p>
        </p:txBody>
      </p:sp>
      <p:sp>
        <p:nvSpPr>
          <p:cNvPr id="3" name="Content Placeholder 2">
            <a:extLst>
              <a:ext uri="{FF2B5EF4-FFF2-40B4-BE49-F238E27FC236}">
                <a16:creationId xmlns:a16="http://schemas.microsoft.com/office/drawing/2014/main" id="{6943D44E-CCF5-954B-925E-F3B342EADD17}"/>
              </a:ext>
            </a:extLst>
          </p:cNvPr>
          <p:cNvSpPr>
            <a:spLocks noGrp="1"/>
          </p:cNvSpPr>
          <p:nvPr>
            <p:ph idx="1"/>
          </p:nvPr>
        </p:nvSpPr>
        <p:spPr>
          <a:xfrm>
            <a:off x="648931" y="2412460"/>
            <a:ext cx="3670150" cy="3811359"/>
          </a:xfrm>
        </p:spPr>
        <p:txBody>
          <a:bodyPr>
            <a:normAutofit/>
          </a:bodyPr>
          <a:lstStyle/>
          <a:p>
            <a:r>
              <a:rPr lang="en-US" sz="2000" b="1" dirty="0">
                <a:cs typeface="Arial"/>
              </a:rPr>
              <a:t>Intention to treat analysis</a:t>
            </a:r>
          </a:p>
          <a:p>
            <a:pPr lvl="1"/>
            <a:r>
              <a:rPr lang="en-US" sz="1800" dirty="0">
                <a:cs typeface="Arial"/>
              </a:rPr>
              <a:t>For safety analysis, true ITT</a:t>
            </a:r>
          </a:p>
          <a:p>
            <a:pPr lvl="1"/>
            <a:r>
              <a:rPr lang="en-US" sz="1800" dirty="0">
                <a:cs typeface="Arial"/>
              </a:rPr>
              <a:t>For efficacy analysis, needed to have at least one post-baseline eval (that was be carried to end = LOCF)</a:t>
            </a:r>
          </a:p>
          <a:p>
            <a:r>
              <a:rPr lang="en-US" sz="2000" b="1" dirty="0">
                <a:cs typeface="Arial"/>
              </a:rPr>
              <a:t>Secondary analysis</a:t>
            </a:r>
          </a:p>
          <a:p>
            <a:pPr lvl="1"/>
            <a:r>
              <a:rPr lang="en-US" sz="1800" dirty="0">
                <a:cs typeface="Arial"/>
              </a:rPr>
              <a:t>Only on “fully evaluable” patients = 80% compliance, at least 2 check-in appointments</a:t>
            </a:r>
          </a:p>
          <a:p>
            <a:pPr lvl="1"/>
            <a:r>
              <a:rPr lang="en-US" sz="1800" dirty="0">
                <a:cs typeface="Arial"/>
              </a:rPr>
              <a:t>Helped to confirm ITT Analysis</a:t>
            </a:r>
          </a:p>
          <a:p>
            <a:endParaRPr lang="en-US" sz="2000" dirty="0"/>
          </a:p>
        </p:txBody>
      </p:sp>
      <p:sp>
        <p:nvSpPr>
          <p:cNvPr id="9"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543201-7A77-2F41-8D0C-6EFE8DEDDD53}"/>
              </a:ext>
            </a:extLst>
          </p:cNvPr>
          <p:cNvPicPr>
            <a:picLocks noChangeAspect="1"/>
          </p:cNvPicPr>
          <p:nvPr/>
        </p:nvPicPr>
        <p:blipFill>
          <a:blip r:embed="rId3"/>
          <a:stretch>
            <a:fillRect/>
          </a:stretch>
        </p:blipFill>
        <p:spPr>
          <a:xfrm>
            <a:off x="5782578" y="807593"/>
            <a:ext cx="5265898" cy="5239568"/>
          </a:xfrm>
          <a:prstGeom prst="rect">
            <a:avLst/>
          </a:prstGeom>
          <a:effectLst/>
        </p:spPr>
      </p:pic>
    </p:spTree>
    <p:extLst>
      <p:ext uri="{BB962C8B-B14F-4D97-AF65-F5344CB8AC3E}">
        <p14:creationId xmlns:p14="http://schemas.microsoft.com/office/powerpoint/2010/main" val="8748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Quick Quiz, #2</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16765" y="2733999"/>
            <a:ext cx="9708995" cy="3567173"/>
          </a:xfrm>
        </p:spPr>
        <p:txBody>
          <a:bodyPr anchor="ctr">
            <a:normAutofit fontScale="92500" lnSpcReduction="20000"/>
          </a:bodyPr>
          <a:lstStyle/>
          <a:p>
            <a:pPr marL="0" indent="0">
              <a:buNone/>
            </a:pPr>
            <a:r>
              <a:rPr lang="en-US" sz="2400" b="1" dirty="0"/>
              <a:t>Which best describes how YOU counsel patients regarding the anticipated impact that starting donepezil will have on their lives?</a:t>
            </a:r>
          </a:p>
          <a:p>
            <a:pPr marL="457200" indent="-457200">
              <a:buAutoNum type="alphaUcPeriod"/>
            </a:pPr>
            <a:r>
              <a:rPr lang="en-US" sz="2400" dirty="0"/>
              <a:t>”The Magic Bullet” = this medication has been shown to reverse symptoms associated with AD in some patients!</a:t>
            </a:r>
          </a:p>
          <a:p>
            <a:pPr marL="457200" indent="-457200">
              <a:buAutoNum type="alphaUcPeriod"/>
            </a:pPr>
            <a:r>
              <a:rPr lang="en-US" sz="2400" dirty="0"/>
              <a:t>“Brakes on a Runaway Train” = this medication may slow down your symptoms, but this disease is progressive and incurable</a:t>
            </a:r>
          </a:p>
          <a:p>
            <a:pPr marL="457200" indent="-457200">
              <a:buAutoNum type="alphaUcPeriod"/>
            </a:pPr>
            <a:r>
              <a:rPr lang="en-US" sz="2400" dirty="0"/>
              <a:t>“The Two-Sided Coin” = this medication may help with your symptoms, but it may also have some uncomfortable side effects that are intolerable</a:t>
            </a:r>
          </a:p>
          <a:p>
            <a:pPr marL="457200" indent="-457200">
              <a:buAutoNum type="alphaUcPeriod"/>
            </a:pPr>
            <a:r>
              <a:rPr lang="en-US" sz="2400" dirty="0"/>
              <a:t>“The Chance”= this is one of the only medications for AD approved by the FDA due to safety and statistically significant improvements noted on cognitive testing (like the ones we administer to you in clinic) compared to those who don’t take the medicine</a:t>
            </a:r>
          </a:p>
          <a:p>
            <a:pPr marL="457200" indent="-457200">
              <a:buAutoNum type="alphaUcPeriod"/>
            </a:pPr>
            <a:endParaRPr lang="en-US" sz="2400" dirty="0"/>
          </a:p>
        </p:txBody>
      </p:sp>
    </p:spTree>
    <p:extLst>
      <p:ext uri="{BB962C8B-B14F-4D97-AF65-F5344CB8AC3E}">
        <p14:creationId xmlns:p14="http://schemas.microsoft.com/office/powerpoint/2010/main" val="4076896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A73F-EEF8-9343-AB17-B63DF50F4DBA}"/>
              </a:ext>
            </a:extLst>
          </p:cNvPr>
          <p:cNvSpPr>
            <a:spLocks noGrp="1"/>
          </p:cNvSpPr>
          <p:nvPr>
            <p:ph type="title"/>
          </p:nvPr>
        </p:nvSpPr>
        <p:spPr>
          <a:xfrm>
            <a:off x="0" y="-198431"/>
            <a:ext cx="10515600" cy="1325563"/>
          </a:xfrm>
        </p:spPr>
        <p:txBody>
          <a:bodyPr/>
          <a:lstStyle/>
          <a:p>
            <a:r>
              <a:rPr lang="en-US" b="1" dirty="0"/>
              <a:t>Results (Primary Outcomes)</a:t>
            </a:r>
          </a:p>
        </p:txBody>
      </p:sp>
      <p:pic>
        <p:nvPicPr>
          <p:cNvPr id="6" name="Picture 5">
            <a:extLst>
              <a:ext uri="{FF2B5EF4-FFF2-40B4-BE49-F238E27FC236}">
                <a16:creationId xmlns:a16="http://schemas.microsoft.com/office/drawing/2014/main" id="{10C6D730-9179-3C4E-98D4-C449158DA9B2}"/>
              </a:ext>
            </a:extLst>
          </p:cNvPr>
          <p:cNvPicPr>
            <a:picLocks noChangeAspect="1"/>
          </p:cNvPicPr>
          <p:nvPr/>
        </p:nvPicPr>
        <p:blipFill>
          <a:blip r:embed="rId3"/>
          <a:stretch>
            <a:fillRect/>
          </a:stretch>
        </p:blipFill>
        <p:spPr>
          <a:xfrm>
            <a:off x="774429" y="1292527"/>
            <a:ext cx="10579371" cy="4649355"/>
          </a:xfrm>
          <a:prstGeom prst="rect">
            <a:avLst/>
          </a:prstGeom>
        </p:spPr>
      </p:pic>
      <p:pic>
        <p:nvPicPr>
          <p:cNvPr id="7" name="Picture 6">
            <a:extLst>
              <a:ext uri="{FF2B5EF4-FFF2-40B4-BE49-F238E27FC236}">
                <a16:creationId xmlns:a16="http://schemas.microsoft.com/office/drawing/2014/main" id="{A37DD633-BD38-1743-B545-292A3C3FD7EE}"/>
              </a:ext>
            </a:extLst>
          </p:cNvPr>
          <p:cNvPicPr>
            <a:picLocks noChangeAspect="1"/>
          </p:cNvPicPr>
          <p:nvPr/>
        </p:nvPicPr>
        <p:blipFill>
          <a:blip r:embed="rId4"/>
          <a:stretch>
            <a:fillRect/>
          </a:stretch>
        </p:blipFill>
        <p:spPr>
          <a:xfrm>
            <a:off x="935185" y="4735432"/>
            <a:ext cx="4939145" cy="2110559"/>
          </a:xfrm>
          <a:prstGeom prst="rect">
            <a:avLst/>
          </a:prstGeom>
        </p:spPr>
      </p:pic>
      <p:sp>
        <p:nvSpPr>
          <p:cNvPr id="8" name="Title 1">
            <a:extLst>
              <a:ext uri="{FF2B5EF4-FFF2-40B4-BE49-F238E27FC236}">
                <a16:creationId xmlns:a16="http://schemas.microsoft.com/office/drawing/2014/main" id="{6E9F9765-4F74-2F42-BC50-B6B26A5E5BDE}"/>
              </a:ext>
            </a:extLst>
          </p:cNvPr>
          <p:cNvSpPr txBox="1">
            <a:spLocks/>
          </p:cNvSpPr>
          <p:nvPr/>
        </p:nvSpPr>
        <p:spPr>
          <a:xfrm>
            <a:off x="962895" y="5200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Figure 1 (ADAS-cog)                     </a:t>
            </a:r>
            <a:r>
              <a:rPr lang="en-US" sz="1600" b="1" dirty="0"/>
              <a:t>Scale 0-70</a:t>
            </a:r>
          </a:p>
        </p:txBody>
      </p:sp>
      <p:sp>
        <p:nvSpPr>
          <p:cNvPr id="9" name="Title 1">
            <a:extLst>
              <a:ext uri="{FF2B5EF4-FFF2-40B4-BE49-F238E27FC236}">
                <a16:creationId xmlns:a16="http://schemas.microsoft.com/office/drawing/2014/main" id="{4A2CC9C9-EBC3-724D-B985-272AF8622B6D}"/>
              </a:ext>
            </a:extLst>
          </p:cNvPr>
          <p:cNvSpPr txBox="1">
            <a:spLocks/>
          </p:cNvSpPr>
          <p:nvPr/>
        </p:nvSpPr>
        <p:spPr>
          <a:xfrm>
            <a:off x="6284466" y="5200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Figure 2 (CIBIC plus)                        </a:t>
            </a:r>
            <a:r>
              <a:rPr lang="en-US" sz="1600" b="1" dirty="0"/>
              <a:t>Scale 1-7</a:t>
            </a:r>
          </a:p>
        </p:txBody>
      </p:sp>
      <p:pic>
        <p:nvPicPr>
          <p:cNvPr id="11" name="Picture 10">
            <a:extLst>
              <a:ext uri="{FF2B5EF4-FFF2-40B4-BE49-F238E27FC236}">
                <a16:creationId xmlns:a16="http://schemas.microsoft.com/office/drawing/2014/main" id="{9BD2F4D4-1932-544F-8794-7F970CB86EB5}"/>
              </a:ext>
            </a:extLst>
          </p:cNvPr>
          <p:cNvPicPr>
            <a:picLocks noChangeAspect="1"/>
          </p:cNvPicPr>
          <p:nvPr/>
        </p:nvPicPr>
        <p:blipFill rotWithShape="1">
          <a:blip r:embed="rId4"/>
          <a:srcRect b="18973"/>
          <a:stretch/>
        </p:blipFill>
        <p:spPr>
          <a:xfrm>
            <a:off x="6317680" y="4735431"/>
            <a:ext cx="4939145" cy="1710127"/>
          </a:xfrm>
          <a:prstGeom prst="rect">
            <a:avLst/>
          </a:prstGeom>
        </p:spPr>
      </p:pic>
      <p:pic>
        <p:nvPicPr>
          <p:cNvPr id="10" name="Picture 9">
            <a:extLst>
              <a:ext uri="{FF2B5EF4-FFF2-40B4-BE49-F238E27FC236}">
                <a16:creationId xmlns:a16="http://schemas.microsoft.com/office/drawing/2014/main" id="{E923E0C5-5889-F646-BE21-5637D6B43339}"/>
              </a:ext>
            </a:extLst>
          </p:cNvPr>
          <p:cNvPicPr>
            <a:picLocks noChangeAspect="1"/>
          </p:cNvPicPr>
          <p:nvPr/>
        </p:nvPicPr>
        <p:blipFill rotWithShape="1">
          <a:blip r:embed="rId5"/>
          <a:srcRect t="42210"/>
          <a:stretch/>
        </p:blipFill>
        <p:spPr>
          <a:xfrm>
            <a:off x="6359244" y="5239193"/>
            <a:ext cx="4885161" cy="1206365"/>
          </a:xfrm>
          <a:prstGeom prst="rect">
            <a:avLst/>
          </a:prstGeom>
        </p:spPr>
      </p:pic>
      <p:sp>
        <p:nvSpPr>
          <p:cNvPr id="12" name="Rectangle 11">
            <a:extLst>
              <a:ext uri="{FF2B5EF4-FFF2-40B4-BE49-F238E27FC236}">
                <a16:creationId xmlns:a16="http://schemas.microsoft.com/office/drawing/2014/main" id="{50BC9758-9180-ED4A-AC19-1BF895274FE8}"/>
              </a:ext>
            </a:extLst>
          </p:cNvPr>
          <p:cNvSpPr/>
          <p:nvPr/>
        </p:nvSpPr>
        <p:spPr>
          <a:xfrm>
            <a:off x="1066800" y="5752832"/>
            <a:ext cx="4696691" cy="443346"/>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738708-9D87-0E48-95D2-A584F80D14D8}"/>
              </a:ext>
            </a:extLst>
          </p:cNvPr>
          <p:cNvSpPr/>
          <p:nvPr/>
        </p:nvSpPr>
        <p:spPr>
          <a:xfrm>
            <a:off x="6470083" y="5385173"/>
            <a:ext cx="4696691" cy="542853"/>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0A3B5A47-B42E-AE4D-BED9-2C984B3D5424}"/>
              </a:ext>
            </a:extLst>
          </p:cNvPr>
          <p:cNvGrpSpPr/>
          <p:nvPr/>
        </p:nvGrpSpPr>
        <p:grpSpPr>
          <a:xfrm>
            <a:off x="6035086" y="916118"/>
            <a:ext cx="5930900" cy="5929873"/>
            <a:chOff x="6035086" y="916118"/>
            <a:chExt cx="5930900" cy="5929873"/>
          </a:xfrm>
        </p:grpSpPr>
        <p:sp>
          <p:nvSpPr>
            <p:cNvPr id="5" name="Rectangle 4">
              <a:extLst>
                <a:ext uri="{FF2B5EF4-FFF2-40B4-BE49-F238E27FC236}">
                  <a16:creationId xmlns:a16="http://schemas.microsoft.com/office/drawing/2014/main" id="{50CAD017-7619-D748-B8D7-B75B0F7D7F20}"/>
                </a:ext>
              </a:extLst>
            </p:cNvPr>
            <p:cNvSpPr/>
            <p:nvPr/>
          </p:nvSpPr>
          <p:spPr>
            <a:xfrm>
              <a:off x="6064114" y="916118"/>
              <a:ext cx="5478152" cy="5929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7D9661-7DB6-064D-8BD5-D9329A0E20D2}"/>
                </a:ext>
              </a:extLst>
            </p:cNvPr>
            <p:cNvPicPr>
              <a:picLocks noChangeAspect="1"/>
            </p:cNvPicPr>
            <p:nvPr/>
          </p:nvPicPr>
          <p:blipFill>
            <a:blip r:embed="rId6"/>
            <a:stretch>
              <a:fillRect/>
            </a:stretch>
          </p:blipFill>
          <p:spPr>
            <a:xfrm>
              <a:off x="6035086" y="2746766"/>
              <a:ext cx="5930900" cy="1981200"/>
            </a:xfrm>
            <a:prstGeom prst="rect">
              <a:avLst/>
            </a:prstGeom>
          </p:spPr>
        </p:pic>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E6603DC0-036A-2640-A735-B68112A584CC}"/>
                    </a:ext>
                  </a:extLst>
                </p14:cNvPr>
                <p14:cNvContentPartPr/>
                <p14:nvPr/>
              </p14:nvContentPartPr>
              <p14:xfrm>
                <a:off x="7465680" y="3848053"/>
                <a:ext cx="171000" cy="320400"/>
              </p14:xfrm>
            </p:contentPart>
          </mc:Choice>
          <mc:Fallback xmlns="">
            <p:pic>
              <p:nvPicPr>
                <p:cNvPr id="21" name="Ink 20">
                  <a:extLst>
                    <a:ext uri="{FF2B5EF4-FFF2-40B4-BE49-F238E27FC236}">
                      <a16:creationId xmlns:a16="http://schemas.microsoft.com/office/drawing/2014/main" id="{E6603DC0-036A-2640-A735-B68112A584CC}"/>
                    </a:ext>
                  </a:extLst>
                </p:cNvPr>
                <p:cNvPicPr/>
                <p:nvPr/>
              </p:nvPicPr>
              <p:blipFill>
                <a:blip r:embed="rId8"/>
                <a:stretch>
                  <a:fillRect/>
                </a:stretch>
              </p:blipFill>
              <p:spPr>
                <a:xfrm>
                  <a:off x="7429680" y="3812413"/>
                  <a:ext cx="24264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87CA2BBD-6672-9C42-89D5-5FD91C4C0136}"/>
                    </a:ext>
                  </a:extLst>
                </p14:cNvPr>
                <p14:cNvContentPartPr/>
                <p14:nvPr/>
              </p14:nvContentPartPr>
              <p14:xfrm>
                <a:off x="7703640" y="4412173"/>
                <a:ext cx="170280" cy="331920"/>
              </p14:xfrm>
            </p:contentPart>
          </mc:Choice>
          <mc:Fallback xmlns="">
            <p:pic>
              <p:nvPicPr>
                <p:cNvPr id="22" name="Ink 21">
                  <a:extLst>
                    <a:ext uri="{FF2B5EF4-FFF2-40B4-BE49-F238E27FC236}">
                      <a16:creationId xmlns:a16="http://schemas.microsoft.com/office/drawing/2014/main" id="{87CA2BBD-6672-9C42-89D5-5FD91C4C0136}"/>
                    </a:ext>
                  </a:extLst>
                </p:cNvPr>
                <p:cNvPicPr/>
                <p:nvPr/>
              </p:nvPicPr>
              <p:blipFill>
                <a:blip r:embed="rId10"/>
                <a:stretch>
                  <a:fillRect/>
                </a:stretch>
              </p:blipFill>
              <p:spPr>
                <a:xfrm>
                  <a:off x="7668000" y="4376533"/>
                  <a:ext cx="24192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5" name="Ink 24">
                  <a:extLst>
                    <a:ext uri="{FF2B5EF4-FFF2-40B4-BE49-F238E27FC236}">
                      <a16:creationId xmlns:a16="http://schemas.microsoft.com/office/drawing/2014/main" id="{A9D92B4B-AF00-F643-A06E-892BC83ADB0B}"/>
                    </a:ext>
                  </a:extLst>
                </p14:cNvPr>
                <p14:cNvContentPartPr/>
                <p14:nvPr/>
              </p14:nvContentPartPr>
              <p14:xfrm>
                <a:off x="9518760" y="3965773"/>
                <a:ext cx="1545840" cy="32040"/>
              </p14:xfrm>
            </p:contentPart>
          </mc:Choice>
          <mc:Fallback xmlns="">
            <p:pic>
              <p:nvPicPr>
                <p:cNvPr id="25" name="Ink 24">
                  <a:extLst>
                    <a:ext uri="{FF2B5EF4-FFF2-40B4-BE49-F238E27FC236}">
                      <a16:creationId xmlns:a16="http://schemas.microsoft.com/office/drawing/2014/main" id="{A9D92B4B-AF00-F643-A06E-892BC83ADB0B}"/>
                    </a:ext>
                  </a:extLst>
                </p:cNvPr>
                <p:cNvPicPr/>
                <p:nvPr/>
              </p:nvPicPr>
              <p:blipFill>
                <a:blip r:embed="rId12"/>
                <a:stretch>
                  <a:fillRect/>
                </a:stretch>
              </p:blipFill>
              <p:spPr>
                <a:xfrm>
                  <a:off x="9465120" y="3858133"/>
                  <a:ext cx="1653480" cy="247680"/>
                </a:xfrm>
                <a:prstGeom prst="rect">
                  <a:avLst/>
                </a:prstGeom>
              </p:spPr>
            </p:pic>
          </mc:Fallback>
        </mc:AlternateContent>
      </p:grpSp>
      <p:pic>
        <p:nvPicPr>
          <p:cNvPr id="5122" name="Picture 2" descr="Actor Edward Asner on Pixar&amp;#39;s &amp;#39;Up&amp;#39; - WSJ">
            <a:extLst>
              <a:ext uri="{FF2B5EF4-FFF2-40B4-BE49-F238E27FC236}">
                <a16:creationId xmlns:a16="http://schemas.microsoft.com/office/drawing/2014/main" id="{A4591736-9B01-D249-97FD-D69DD8B3FB2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63938" y="4853906"/>
            <a:ext cx="3008032" cy="20071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6588D7-B584-7541-A7A7-5A58102E071D}"/>
              </a:ext>
            </a:extLst>
          </p:cNvPr>
          <p:cNvSpPr txBox="1"/>
          <p:nvPr/>
        </p:nvSpPr>
        <p:spPr>
          <a:xfrm>
            <a:off x="4959157" y="1584172"/>
            <a:ext cx="1608667" cy="923330"/>
          </a:xfrm>
          <a:prstGeom prst="rect">
            <a:avLst/>
          </a:prstGeom>
          <a:solidFill>
            <a:srgbClr val="FFC000"/>
          </a:solidFill>
        </p:spPr>
        <p:txBody>
          <a:bodyPr wrap="square" rtlCol="0">
            <a:spAutoFit/>
          </a:bodyPr>
          <a:lstStyle/>
          <a:p>
            <a:pPr algn="ctr"/>
            <a:r>
              <a:rPr lang="en-US" dirty="0"/>
              <a:t>AVERAGE</a:t>
            </a:r>
          </a:p>
          <a:p>
            <a:pPr algn="ctr"/>
            <a:r>
              <a:rPr lang="en-US" dirty="0"/>
              <a:t>3.1 pts Higher</a:t>
            </a:r>
          </a:p>
          <a:p>
            <a:pPr algn="ctr"/>
            <a:r>
              <a:rPr lang="en-US" dirty="0"/>
              <a:t>2.5 pts Higher</a:t>
            </a:r>
          </a:p>
        </p:txBody>
      </p:sp>
    </p:spTree>
    <p:extLst>
      <p:ext uri="{BB962C8B-B14F-4D97-AF65-F5344CB8AC3E}">
        <p14:creationId xmlns:p14="http://schemas.microsoft.com/office/powerpoint/2010/main" val="308432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04A530-9057-6F46-A126-D0768501B085}"/>
              </a:ext>
            </a:extLst>
          </p:cNvPr>
          <p:cNvSpPr/>
          <p:nvPr/>
        </p:nvSpPr>
        <p:spPr>
          <a:xfrm>
            <a:off x="2425146" y="274983"/>
            <a:ext cx="7421218" cy="637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F2A5B4A-BB5E-8D4D-9A0F-8FC555D19566}"/>
              </a:ext>
            </a:extLst>
          </p:cNvPr>
          <p:cNvPicPr>
            <a:picLocks noChangeAspect="1"/>
          </p:cNvPicPr>
          <p:nvPr/>
        </p:nvPicPr>
        <p:blipFill>
          <a:blip r:embed="rId2"/>
          <a:stretch>
            <a:fillRect/>
          </a:stretch>
        </p:blipFill>
        <p:spPr>
          <a:xfrm>
            <a:off x="3207026" y="682553"/>
            <a:ext cx="6069496" cy="5492893"/>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01141F61-4EDC-CD40-8EE0-87628D4C56F8}"/>
                  </a:ext>
                </a:extLst>
              </p14:cNvPr>
              <p14:cNvContentPartPr/>
              <p14:nvPr/>
            </p14:nvContentPartPr>
            <p14:xfrm>
              <a:off x="7374730" y="2793600"/>
              <a:ext cx="1722600" cy="45360"/>
            </p14:xfrm>
          </p:contentPart>
        </mc:Choice>
        <mc:Fallback xmlns="">
          <p:pic>
            <p:nvPicPr>
              <p:cNvPr id="7" name="Ink 6">
                <a:extLst>
                  <a:ext uri="{FF2B5EF4-FFF2-40B4-BE49-F238E27FC236}">
                    <a16:creationId xmlns:a16="http://schemas.microsoft.com/office/drawing/2014/main" id="{01141F61-4EDC-CD40-8EE0-87628D4C56F8}"/>
                  </a:ext>
                </a:extLst>
              </p:cNvPr>
              <p:cNvPicPr/>
              <p:nvPr/>
            </p:nvPicPr>
            <p:blipFill>
              <a:blip r:embed="rId4"/>
              <a:stretch>
                <a:fillRect/>
              </a:stretch>
            </p:blipFill>
            <p:spPr>
              <a:xfrm>
                <a:off x="7321090" y="2685600"/>
                <a:ext cx="183024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71585A04-BBFD-B94F-B5B3-F7DCCF774AEB}"/>
                  </a:ext>
                </a:extLst>
              </p14:cNvPr>
              <p14:cNvContentPartPr/>
              <p14:nvPr/>
            </p14:nvContentPartPr>
            <p14:xfrm>
              <a:off x="3340930" y="3029400"/>
              <a:ext cx="5737320" cy="81000"/>
            </p14:xfrm>
          </p:contentPart>
        </mc:Choice>
        <mc:Fallback xmlns="">
          <p:pic>
            <p:nvPicPr>
              <p:cNvPr id="8" name="Ink 7">
                <a:extLst>
                  <a:ext uri="{FF2B5EF4-FFF2-40B4-BE49-F238E27FC236}">
                    <a16:creationId xmlns:a16="http://schemas.microsoft.com/office/drawing/2014/main" id="{71585A04-BBFD-B94F-B5B3-F7DCCF774AEB}"/>
                  </a:ext>
                </a:extLst>
              </p:cNvPr>
              <p:cNvPicPr/>
              <p:nvPr/>
            </p:nvPicPr>
            <p:blipFill>
              <a:blip r:embed="rId6"/>
              <a:stretch>
                <a:fillRect/>
              </a:stretch>
            </p:blipFill>
            <p:spPr>
              <a:xfrm>
                <a:off x="3287290" y="2921760"/>
                <a:ext cx="584496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CDB0C634-62D0-2343-BFB1-097E54050F38}"/>
                  </a:ext>
                </a:extLst>
              </p14:cNvPr>
              <p14:cNvContentPartPr/>
              <p14:nvPr/>
            </p14:nvContentPartPr>
            <p14:xfrm>
              <a:off x="3326530" y="3290400"/>
              <a:ext cx="5797440" cy="122400"/>
            </p14:xfrm>
          </p:contentPart>
        </mc:Choice>
        <mc:Fallback xmlns="">
          <p:pic>
            <p:nvPicPr>
              <p:cNvPr id="9" name="Ink 8">
                <a:extLst>
                  <a:ext uri="{FF2B5EF4-FFF2-40B4-BE49-F238E27FC236}">
                    <a16:creationId xmlns:a16="http://schemas.microsoft.com/office/drawing/2014/main" id="{CDB0C634-62D0-2343-BFB1-097E54050F38}"/>
                  </a:ext>
                </a:extLst>
              </p:cNvPr>
              <p:cNvPicPr/>
              <p:nvPr/>
            </p:nvPicPr>
            <p:blipFill>
              <a:blip r:embed="rId8"/>
              <a:stretch>
                <a:fillRect/>
              </a:stretch>
            </p:blipFill>
            <p:spPr>
              <a:xfrm>
                <a:off x="3272890" y="3182400"/>
                <a:ext cx="590508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9D818EDD-836E-4F47-B581-B205813A1C90}"/>
                  </a:ext>
                </a:extLst>
              </p14:cNvPr>
              <p14:cNvContentPartPr/>
              <p14:nvPr/>
            </p14:nvContentPartPr>
            <p14:xfrm>
              <a:off x="3326890" y="3709440"/>
              <a:ext cx="2319480" cy="5040"/>
            </p14:xfrm>
          </p:contentPart>
        </mc:Choice>
        <mc:Fallback xmlns="">
          <p:pic>
            <p:nvPicPr>
              <p:cNvPr id="10" name="Ink 9">
                <a:extLst>
                  <a:ext uri="{FF2B5EF4-FFF2-40B4-BE49-F238E27FC236}">
                    <a16:creationId xmlns:a16="http://schemas.microsoft.com/office/drawing/2014/main" id="{9D818EDD-836E-4F47-B581-B205813A1C90}"/>
                  </a:ext>
                </a:extLst>
              </p:cNvPr>
              <p:cNvPicPr/>
              <p:nvPr/>
            </p:nvPicPr>
            <p:blipFill>
              <a:blip r:embed="rId10"/>
              <a:stretch>
                <a:fillRect/>
              </a:stretch>
            </p:blipFill>
            <p:spPr>
              <a:xfrm>
                <a:off x="3273250" y="3601440"/>
                <a:ext cx="24271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01561F8F-F3E0-944D-8BA8-EE12626924E3}"/>
                  </a:ext>
                </a:extLst>
              </p14:cNvPr>
              <p14:cNvContentPartPr/>
              <p14:nvPr/>
            </p14:nvContentPartPr>
            <p14:xfrm>
              <a:off x="7654450" y="3614400"/>
              <a:ext cx="1188000" cy="15120"/>
            </p14:xfrm>
          </p:contentPart>
        </mc:Choice>
        <mc:Fallback xmlns="">
          <p:pic>
            <p:nvPicPr>
              <p:cNvPr id="11" name="Ink 10">
                <a:extLst>
                  <a:ext uri="{FF2B5EF4-FFF2-40B4-BE49-F238E27FC236}">
                    <a16:creationId xmlns:a16="http://schemas.microsoft.com/office/drawing/2014/main" id="{01561F8F-F3E0-944D-8BA8-EE12626924E3}"/>
                  </a:ext>
                </a:extLst>
              </p:cNvPr>
              <p:cNvPicPr/>
              <p:nvPr/>
            </p:nvPicPr>
            <p:blipFill>
              <a:blip r:embed="rId12"/>
              <a:stretch>
                <a:fillRect/>
              </a:stretch>
            </p:blipFill>
            <p:spPr>
              <a:xfrm>
                <a:off x="7600450" y="3506400"/>
                <a:ext cx="129564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05193B11-701A-704C-BDB8-48970530AD5E}"/>
                  </a:ext>
                </a:extLst>
              </p14:cNvPr>
              <p14:cNvContentPartPr/>
              <p14:nvPr/>
            </p14:nvContentPartPr>
            <p14:xfrm>
              <a:off x="6725650" y="4180680"/>
              <a:ext cx="2343240" cy="59760"/>
            </p14:xfrm>
          </p:contentPart>
        </mc:Choice>
        <mc:Fallback xmlns="">
          <p:pic>
            <p:nvPicPr>
              <p:cNvPr id="12" name="Ink 11">
                <a:extLst>
                  <a:ext uri="{FF2B5EF4-FFF2-40B4-BE49-F238E27FC236}">
                    <a16:creationId xmlns:a16="http://schemas.microsoft.com/office/drawing/2014/main" id="{05193B11-701A-704C-BDB8-48970530AD5E}"/>
                  </a:ext>
                </a:extLst>
              </p:cNvPr>
              <p:cNvPicPr/>
              <p:nvPr/>
            </p:nvPicPr>
            <p:blipFill>
              <a:blip r:embed="rId14"/>
              <a:stretch>
                <a:fillRect/>
              </a:stretch>
            </p:blipFill>
            <p:spPr>
              <a:xfrm>
                <a:off x="6671650" y="4073040"/>
                <a:ext cx="245088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813C4CFE-BCA4-A04A-9329-23307A9508FF}"/>
                  </a:ext>
                </a:extLst>
              </p14:cNvPr>
              <p14:cNvContentPartPr/>
              <p14:nvPr/>
            </p14:nvContentPartPr>
            <p14:xfrm>
              <a:off x="3317890" y="4451040"/>
              <a:ext cx="473760" cy="27720"/>
            </p14:xfrm>
          </p:contentPart>
        </mc:Choice>
        <mc:Fallback xmlns="">
          <p:pic>
            <p:nvPicPr>
              <p:cNvPr id="13" name="Ink 12">
                <a:extLst>
                  <a:ext uri="{FF2B5EF4-FFF2-40B4-BE49-F238E27FC236}">
                    <a16:creationId xmlns:a16="http://schemas.microsoft.com/office/drawing/2014/main" id="{813C4CFE-BCA4-A04A-9329-23307A9508FF}"/>
                  </a:ext>
                </a:extLst>
              </p:cNvPr>
              <p:cNvPicPr/>
              <p:nvPr/>
            </p:nvPicPr>
            <p:blipFill>
              <a:blip r:embed="rId16"/>
              <a:stretch>
                <a:fillRect/>
              </a:stretch>
            </p:blipFill>
            <p:spPr>
              <a:xfrm>
                <a:off x="3264250" y="4343040"/>
                <a:ext cx="5814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 name="Ink 1">
                <a:extLst>
                  <a:ext uri="{FF2B5EF4-FFF2-40B4-BE49-F238E27FC236}">
                    <a16:creationId xmlns:a16="http://schemas.microsoft.com/office/drawing/2014/main" id="{E491A3F4-267A-964F-9F19-AD51849073CF}"/>
                  </a:ext>
                </a:extLst>
              </p14:cNvPr>
              <p14:cNvContentPartPr/>
              <p14:nvPr/>
            </p14:nvContentPartPr>
            <p14:xfrm>
              <a:off x="3015360" y="4685773"/>
              <a:ext cx="241560" cy="857520"/>
            </p14:xfrm>
          </p:contentPart>
        </mc:Choice>
        <mc:Fallback xmlns="">
          <p:pic>
            <p:nvPicPr>
              <p:cNvPr id="2" name="Ink 1">
                <a:extLst>
                  <a:ext uri="{FF2B5EF4-FFF2-40B4-BE49-F238E27FC236}">
                    <a16:creationId xmlns:a16="http://schemas.microsoft.com/office/drawing/2014/main" id="{E491A3F4-267A-964F-9F19-AD51849073CF}"/>
                  </a:ext>
                </a:extLst>
              </p:cNvPr>
              <p:cNvPicPr/>
              <p:nvPr/>
            </p:nvPicPr>
            <p:blipFill>
              <a:blip r:embed="rId18"/>
              <a:stretch>
                <a:fillRect/>
              </a:stretch>
            </p:blipFill>
            <p:spPr>
              <a:xfrm>
                <a:off x="2979720" y="4650133"/>
                <a:ext cx="313200" cy="929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 name="Ink 2">
                <a:extLst>
                  <a:ext uri="{FF2B5EF4-FFF2-40B4-BE49-F238E27FC236}">
                    <a16:creationId xmlns:a16="http://schemas.microsoft.com/office/drawing/2014/main" id="{5EDE6B90-A731-C24C-8552-C1D917EBD8CF}"/>
                  </a:ext>
                </a:extLst>
              </p14:cNvPr>
              <p14:cNvContentPartPr/>
              <p14:nvPr/>
            </p14:nvContentPartPr>
            <p14:xfrm>
              <a:off x="9117360" y="4389493"/>
              <a:ext cx="208800" cy="856800"/>
            </p14:xfrm>
          </p:contentPart>
        </mc:Choice>
        <mc:Fallback xmlns="">
          <p:pic>
            <p:nvPicPr>
              <p:cNvPr id="3" name="Ink 2">
                <a:extLst>
                  <a:ext uri="{FF2B5EF4-FFF2-40B4-BE49-F238E27FC236}">
                    <a16:creationId xmlns:a16="http://schemas.microsoft.com/office/drawing/2014/main" id="{5EDE6B90-A731-C24C-8552-C1D917EBD8CF}"/>
                  </a:ext>
                </a:extLst>
              </p:cNvPr>
              <p:cNvPicPr/>
              <p:nvPr/>
            </p:nvPicPr>
            <p:blipFill>
              <a:blip r:embed="rId20"/>
              <a:stretch>
                <a:fillRect/>
              </a:stretch>
            </p:blipFill>
            <p:spPr>
              <a:xfrm>
                <a:off x="9081720" y="4353853"/>
                <a:ext cx="280440" cy="928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 name="Ink 5">
                <a:extLst>
                  <a:ext uri="{FF2B5EF4-FFF2-40B4-BE49-F238E27FC236}">
                    <a16:creationId xmlns:a16="http://schemas.microsoft.com/office/drawing/2014/main" id="{32C5E658-0C2C-F343-B104-A92477D5A6F2}"/>
                  </a:ext>
                </a:extLst>
              </p14:cNvPr>
              <p14:cNvContentPartPr/>
              <p14:nvPr/>
            </p14:nvContentPartPr>
            <p14:xfrm>
              <a:off x="4609080" y="5233693"/>
              <a:ext cx="399960" cy="26280"/>
            </p14:xfrm>
          </p:contentPart>
        </mc:Choice>
        <mc:Fallback xmlns="">
          <p:pic>
            <p:nvPicPr>
              <p:cNvPr id="6" name="Ink 5">
                <a:extLst>
                  <a:ext uri="{FF2B5EF4-FFF2-40B4-BE49-F238E27FC236}">
                    <a16:creationId xmlns:a16="http://schemas.microsoft.com/office/drawing/2014/main" id="{32C5E658-0C2C-F343-B104-A92477D5A6F2}"/>
                  </a:ext>
                </a:extLst>
              </p:cNvPr>
              <p:cNvPicPr/>
              <p:nvPr/>
            </p:nvPicPr>
            <p:blipFill>
              <a:blip r:embed="rId22"/>
              <a:stretch>
                <a:fillRect/>
              </a:stretch>
            </p:blipFill>
            <p:spPr>
              <a:xfrm>
                <a:off x="4573080" y="5198053"/>
                <a:ext cx="471600" cy="97920"/>
              </a:xfrm>
              <a:prstGeom prst="rect">
                <a:avLst/>
              </a:prstGeom>
            </p:spPr>
          </p:pic>
        </mc:Fallback>
      </mc:AlternateContent>
    </p:spTree>
    <p:extLst>
      <p:ext uri="{BB962C8B-B14F-4D97-AF65-F5344CB8AC3E}">
        <p14:creationId xmlns:p14="http://schemas.microsoft.com/office/powerpoint/2010/main" val="9593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000" fill="hold"/>
                                        <p:tgtEl>
                                          <p:spTgt spid="6"/>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A73F-EEF8-9343-AB17-B63DF50F4DBA}"/>
              </a:ext>
            </a:extLst>
          </p:cNvPr>
          <p:cNvSpPr>
            <a:spLocks noGrp="1"/>
          </p:cNvSpPr>
          <p:nvPr>
            <p:ph type="title"/>
          </p:nvPr>
        </p:nvSpPr>
        <p:spPr>
          <a:xfrm>
            <a:off x="0" y="-198431"/>
            <a:ext cx="10515600" cy="1325563"/>
          </a:xfrm>
        </p:spPr>
        <p:txBody>
          <a:bodyPr/>
          <a:lstStyle/>
          <a:p>
            <a:r>
              <a:rPr lang="en-US" b="1" dirty="0"/>
              <a:t>Results (Secondary Outcome = QOL)</a:t>
            </a:r>
          </a:p>
        </p:txBody>
      </p:sp>
      <p:grpSp>
        <p:nvGrpSpPr>
          <p:cNvPr id="5" name="Group 4">
            <a:extLst>
              <a:ext uri="{FF2B5EF4-FFF2-40B4-BE49-F238E27FC236}">
                <a16:creationId xmlns:a16="http://schemas.microsoft.com/office/drawing/2014/main" id="{12FA45B4-DCB2-EE48-BE41-66CA9558EB25}"/>
              </a:ext>
            </a:extLst>
          </p:cNvPr>
          <p:cNvGrpSpPr/>
          <p:nvPr/>
        </p:nvGrpSpPr>
        <p:grpSpPr>
          <a:xfrm>
            <a:off x="2109258" y="2015595"/>
            <a:ext cx="7973483" cy="3420005"/>
            <a:chOff x="2457450" y="2825750"/>
            <a:chExt cx="7277100" cy="2860675"/>
          </a:xfrm>
        </p:grpSpPr>
        <p:pic>
          <p:nvPicPr>
            <p:cNvPr id="3" name="Picture 2">
              <a:extLst>
                <a:ext uri="{FF2B5EF4-FFF2-40B4-BE49-F238E27FC236}">
                  <a16:creationId xmlns:a16="http://schemas.microsoft.com/office/drawing/2014/main" id="{3C344511-A269-0348-9B92-31F408CD03A5}"/>
                </a:ext>
              </a:extLst>
            </p:cNvPr>
            <p:cNvPicPr>
              <a:picLocks noChangeAspect="1"/>
            </p:cNvPicPr>
            <p:nvPr/>
          </p:nvPicPr>
          <p:blipFill>
            <a:blip r:embed="rId3"/>
            <a:stretch>
              <a:fillRect/>
            </a:stretch>
          </p:blipFill>
          <p:spPr>
            <a:xfrm>
              <a:off x="2457450" y="4010025"/>
              <a:ext cx="7277100" cy="1676400"/>
            </a:xfrm>
            <a:prstGeom prst="rect">
              <a:avLst/>
            </a:prstGeom>
          </p:spPr>
        </p:pic>
        <p:pic>
          <p:nvPicPr>
            <p:cNvPr id="4" name="Picture 3">
              <a:extLst>
                <a:ext uri="{FF2B5EF4-FFF2-40B4-BE49-F238E27FC236}">
                  <a16:creationId xmlns:a16="http://schemas.microsoft.com/office/drawing/2014/main" id="{C283788E-F5FC-F849-8413-A162DA6C34A0}"/>
                </a:ext>
              </a:extLst>
            </p:cNvPr>
            <p:cNvPicPr>
              <a:picLocks noChangeAspect="1"/>
            </p:cNvPicPr>
            <p:nvPr/>
          </p:nvPicPr>
          <p:blipFill>
            <a:blip r:embed="rId4"/>
            <a:stretch>
              <a:fillRect/>
            </a:stretch>
          </p:blipFill>
          <p:spPr>
            <a:xfrm>
              <a:off x="2457450" y="2825750"/>
              <a:ext cx="7277100" cy="1206500"/>
            </a:xfrm>
            <a:prstGeom prst="rect">
              <a:avLst/>
            </a:prstGeom>
          </p:spPr>
        </p:pic>
      </p:grpSp>
      <p:sp>
        <p:nvSpPr>
          <p:cNvPr id="6" name="Rectangle 5">
            <a:extLst>
              <a:ext uri="{FF2B5EF4-FFF2-40B4-BE49-F238E27FC236}">
                <a16:creationId xmlns:a16="http://schemas.microsoft.com/office/drawing/2014/main" id="{7FE5D100-A14E-424E-8E89-A530C8673D95}"/>
              </a:ext>
            </a:extLst>
          </p:cNvPr>
          <p:cNvSpPr/>
          <p:nvPr/>
        </p:nvSpPr>
        <p:spPr>
          <a:xfrm>
            <a:off x="8398933" y="3742267"/>
            <a:ext cx="1683808" cy="1693333"/>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F93DEEC-1AB7-734B-A6CB-7FC14FFB7EDA}"/>
              </a:ext>
            </a:extLst>
          </p:cNvPr>
          <p:cNvSpPr txBox="1"/>
          <p:nvPr/>
        </p:nvSpPr>
        <p:spPr>
          <a:xfrm>
            <a:off x="508769" y="6326021"/>
            <a:ext cx="11970327" cy="369332"/>
          </a:xfrm>
          <a:prstGeom prst="rect">
            <a:avLst/>
          </a:prstGeom>
          <a:noFill/>
        </p:spPr>
        <p:txBody>
          <a:bodyPr wrap="square" rtlCol="0">
            <a:spAutoFit/>
          </a:bodyPr>
          <a:lstStyle/>
          <a:p>
            <a:r>
              <a:rPr lang="en-US" b="1" dirty="0"/>
              <a:t>PATIENT’S QUESTION</a:t>
            </a:r>
            <a:r>
              <a:rPr lang="en-US" dirty="0"/>
              <a:t>: What benefits should I, as a patient with AD, expect when I start taking donepezil? (</a:t>
            </a:r>
            <a:r>
              <a:rPr lang="en-US" sz="1400" i="1" dirty="0"/>
              <a:t>is it worth it?</a:t>
            </a:r>
            <a:r>
              <a:rPr lang="en-US" dirty="0"/>
              <a:t>)</a:t>
            </a:r>
          </a:p>
        </p:txBody>
      </p:sp>
      <p:pic>
        <p:nvPicPr>
          <p:cNvPr id="2050" name="Picture 2" descr="Carl Fredricksen | Fictional Characters Wiki | Fandom">
            <a:extLst>
              <a:ext uri="{FF2B5EF4-FFF2-40B4-BE49-F238E27FC236}">
                <a16:creationId xmlns:a16="http://schemas.microsoft.com/office/drawing/2014/main" id="{699BF692-C7CE-254A-A900-6A4609A848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6614" y="2723042"/>
            <a:ext cx="2035386" cy="254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09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82A3F1-7FD7-694D-93B3-33D548EC8FDD}"/>
              </a:ext>
            </a:extLst>
          </p:cNvPr>
          <p:cNvPicPr>
            <a:picLocks noChangeAspect="1"/>
          </p:cNvPicPr>
          <p:nvPr/>
        </p:nvPicPr>
        <p:blipFill>
          <a:blip r:embed="rId3"/>
          <a:stretch>
            <a:fillRect/>
          </a:stretch>
        </p:blipFill>
        <p:spPr>
          <a:xfrm>
            <a:off x="4035351" y="3793839"/>
            <a:ext cx="3954853" cy="2271368"/>
          </a:xfrm>
          <a:prstGeom prst="rect">
            <a:avLst/>
          </a:prstGeom>
        </p:spPr>
      </p:pic>
      <p:sp>
        <p:nvSpPr>
          <p:cNvPr id="11" name="Freeform 10">
            <a:extLst>
              <a:ext uri="{FF2B5EF4-FFF2-40B4-BE49-F238E27FC236}">
                <a16:creationId xmlns:a16="http://schemas.microsoft.com/office/drawing/2014/main" id="{AAE27895-CE3C-E94D-94EC-4CC29AE229F4}"/>
              </a:ext>
            </a:extLst>
          </p:cNvPr>
          <p:cNvSpPr/>
          <p:nvPr/>
        </p:nvSpPr>
        <p:spPr>
          <a:xfrm>
            <a:off x="1835822"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1983</a:t>
            </a:r>
          </a:p>
        </p:txBody>
      </p:sp>
      <p:sp>
        <p:nvSpPr>
          <p:cNvPr id="19" name="Freeform 18">
            <a:extLst>
              <a:ext uri="{FF2B5EF4-FFF2-40B4-BE49-F238E27FC236}">
                <a16:creationId xmlns:a16="http://schemas.microsoft.com/office/drawing/2014/main" id="{43CB499C-8BC3-1F40-8F48-F1D77B4DEEDE}"/>
              </a:ext>
            </a:extLst>
          </p:cNvPr>
          <p:cNvSpPr/>
          <p:nvPr/>
        </p:nvSpPr>
        <p:spPr>
          <a:xfrm>
            <a:off x="3811069"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1987</a:t>
            </a:r>
          </a:p>
        </p:txBody>
      </p:sp>
      <p:sp>
        <p:nvSpPr>
          <p:cNvPr id="20" name="Freeform 19">
            <a:extLst>
              <a:ext uri="{FF2B5EF4-FFF2-40B4-BE49-F238E27FC236}">
                <a16:creationId xmlns:a16="http://schemas.microsoft.com/office/drawing/2014/main" id="{65ECEAD6-91B2-9A4E-B730-40C6620D804C}"/>
              </a:ext>
            </a:extLst>
          </p:cNvPr>
          <p:cNvSpPr/>
          <p:nvPr/>
        </p:nvSpPr>
        <p:spPr>
          <a:xfrm>
            <a:off x="5786316"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1987-1996</a:t>
            </a:r>
          </a:p>
        </p:txBody>
      </p:sp>
      <p:sp>
        <p:nvSpPr>
          <p:cNvPr id="22" name="Freeform 21">
            <a:extLst>
              <a:ext uri="{FF2B5EF4-FFF2-40B4-BE49-F238E27FC236}">
                <a16:creationId xmlns:a16="http://schemas.microsoft.com/office/drawing/2014/main" id="{32908C52-6823-E546-B7C2-778B1CBC494E}"/>
              </a:ext>
            </a:extLst>
          </p:cNvPr>
          <p:cNvSpPr/>
          <p:nvPr/>
        </p:nvSpPr>
        <p:spPr>
          <a:xfrm>
            <a:off x="7761562" y="273351"/>
            <a:ext cx="2194718" cy="877887"/>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0958" tIns="37338" rIns="476281" bIns="37338" numCol="1" spcCol="1270" anchor="ctr" anchorCtr="0">
            <a:noAutofit/>
          </a:bodyPr>
          <a:lstStyle/>
          <a:p>
            <a:pPr marL="0" lvl="0" indent="0" algn="ctr" defTabSz="1244600">
              <a:lnSpc>
                <a:spcPct val="90000"/>
              </a:lnSpc>
              <a:spcBef>
                <a:spcPct val="0"/>
              </a:spcBef>
              <a:spcAft>
                <a:spcPct val="35000"/>
              </a:spcAft>
              <a:buNone/>
            </a:pPr>
            <a:r>
              <a:rPr lang="en-US" sz="2800" kern="1200" dirty="0"/>
              <a:t>Nov 1996</a:t>
            </a:r>
          </a:p>
        </p:txBody>
      </p:sp>
      <p:cxnSp>
        <p:nvCxnSpPr>
          <p:cNvPr id="30" name="Straight Arrow Connector 29">
            <a:extLst>
              <a:ext uri="{FF2B5EF4-FFF2-40B4-BE49-F238E27FC236}">
                <a16:creationId xmlns:a16="http://schemas.microsoft.com/office/drawing/2014/main" id="{F52056F1-F838-FE4A-AF45-7D02E775A4E3}"/>
              </a:ext>
            </a:extLst>
          </p:cNvPr>
          <p:cNvCxnSpPr/>
          <p:nvPr/>
        </p:nvCxnSpPr>
        <p:spPr>
          <a:xfrm>
            <a:off x="8931505" y="114774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FF5AC362-C848-B744-A8BD-B0600301A81D}"/>
              </a:ext>
            </a:extLst>
          </p:cNvPr>
          <p:cNvSpPr txBox="1"/>
          <p:nvPr/>
        </p:nvSpPr>
        <p:spPr>
          <a:xfrm>
            <a:off x="7761562" y="2250663"/>
            <a:ext cx="2382816" cy="369332"/>
          </a:xfrm>
          <a:prstGeom prst="rect">
            <a:avLst/>
          </a:prstGeom>
          <a:noFill/>
        </p:spPr>
        <p:txBody>
          <a:bodyPr wrap="square" rtlCol="0">
            <a:spAutoFit/>
          </a:bodyPr>
          <a:lstStyle/>
          <a:p>
            <a:pPr algn="ctr"/>
            <a:r>
              <a:rPr lang="en-US" dirty="0"/>
              <a:t>FDA APPROVAL</a:t>
            </a:r>
          </a:p>
        </p:txBody>
      </p:sp>
      <p:cxnSp>
        <p:nvCxnSpPr>
          <p:cNvPr id="13" name="Straight Arrow Connector 12">
            <a:extLst>
              <a:ext uri="{FF2B5EF4-FFF2-40B4-BE49-F238E27FC236}">
                <a16:creationId xmlns:a16="http://schemas.microsoft.com/office/drawing/2014/main" id="{A8921CC7-EFC0-8F40-B864-A25ACD2B84B6}"/>
              </a:ext>
            </a:extLst>
          </p:cNvPr>
          <p:cNvCxnSpPr/>
          <p:nvPr/>
        </p:nvCxnSpPr>
        <p:spPr>
          <a:xfrm>
            <a:off x="6927494" y="1163571"/>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C87EFBE8-FD56-CB49-9F47-2A1D4E29E362}"/>
              </a:ext>
            </a:extLst>
          </p:cNvPr>
          <p:cNvSpPr txBox="1"/>
          <p:nvPr/>
        </p:nvSpPr>
        <p:spPr>
          <a:xfrm>
            <a:off x="5659772" y="2159358"/>
            <a:ext cx="2564929" cy="369332"/>
          </a:xfrm>
          <a:prstGeom prst="rect">
            <a:avLst/>
          </a:prstGeom>
          <a:noFill/>
        </p:spPr>
        <p:txBody>
          <a:bodyPr wrap="square" rtlCol="0">
            <a:spAutoFit/>
          </a:bodyPr>
          <a:lstStyle/>
          <a:p>
            <a:pPr algn="ctr"/>
            <a:r>
              <a:rPr lang="en-US" dirty="0"/>
              <a:t> Phase 1-3 Trials</a:t>
            </a:r>
          </a:p>
        </p:txBody>
      </p:sp>
      <p:cxnSp>
        <p:nvCxnSpPr>
          <p:cNvPr id="15" name="Straight Arrow Connector 14">
            <a:extLst>
              <a:ext uri="{FF2B5EF4-FFF2-40B4-BE49-F238E27FC236}">
                <a16:creationId xmlns:a16="http://schemas.microsoft.com/office/drawing/2014/main" id="{5A6EBD78-6E04-4646-865A-3282AC23537F}"/>
              </a:ext>
            </a:extLst>
          </p:cNvPr>
          <p:cNvCxnSpPr/>
          <p:nvPr/>
        </p:nvCxnSpPr>
        <p:spPr>
          <a:xfrm>
            <a:off x="4930481" y="1165063"/>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3692E077-F6FF-F143-9B31-5944D3F1EEA2}"/>
              </a:ext>
            </a:extLst>
          </p:cNvPr>
          <p:cNvSpPr txBox="1"/>
          <p:nvPr/>
        </p:nvSpPr>
        <p:spPr>
          <a:xfrm>
            <a:off x="3662759" y="2139388"/>
            <a:ext cx="2371303" cy="646331"/>
          </a:xfrm>
          <a:prstGeom prst="rect">
            <a:avLst/>
          </a:prstGeom>
          <a:noFill/>
        </p:spPr>
        <p:txBody>
          <a:bodyPr wrap="square" rtlCol="0">
            <a:spAutoFit/>
          </a:bodyPr>
          <a:lstStyle/>
          <a:p>
            <a:pPr algn="ctr"/>
            <a:r>
              <a:rPr lang="en-US" dirty="0"/>
              <a:t> Aricept compound ready for testing</a:t>
            </a:r>
          </a:p>
        </p:txBody>
      </p:sp>
      <p:cxnSp>
        <p:nvCxnSpPr>
          <p:cNvPr id="17" name="Straight Arrow Connector 16">
            <a:extLst>
              <a:ext uri="{FF2B5EF4-FFF2-40B4-BE49-F238E27FC236}">
                <a16:creationId xmlns:a16="http://schemas.microsoft.com/office/drawing/2014/main" id="{731AAC05-E015-3F42-9103-1C0E3E7F5367}"/>
              </a:ext>
            </a:extLst>
          </p:cNvPr>
          <p:cNvCxnSpPr/>
          <p:nvPr/>
        </p:nvCxnSpPr>
        <p:spPr>
          <a:xfrm>
            <a:off x="2808490" y="1165716"/>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B45C3CCE-661E-6E49-BCF6-7DF87F2AB13E}"/>
              </a:ext>
            </a:extLst>
          </p:cNvPr>
          <p:cNvSpPr txBox="1"/>
          <p:nvPr/>
        </p:nvSpPr>
        <p:spPr>
          <a:xfrm>
            <a:off x="1771067" y="2149370"/>
            <a:ext cx="2024212" cy="923330"/>
          </a:xfrm>
          <a:prstGeom prst="rect">
            <a:avLst/>
          </a:prstGeom>
          <a:noFill/>
        </p:spPr>
        <p:txBody>
          <a:bodyPr wrap="square" rtlCol="0">
            <a:spAutoFit/>
          </a:bodyPr>
          <a:lstStyle/>
          <a:p>
            <a:pPr algn="ctr"/>
            <a:r>
              <a:rPr lang="en-US" dirty="0"/>
              <a:t>E2020 (Aricept) Research Initiated at Eisai</a:t>
            </a:r>
          </a:p>
        </p:txBody>
      </p:sp>
    </p:spTree>
    <p:extLst>
      <p:ext uri="{BB962C8B-B14F-4D97-AF65-F5344CB8AC3E}">
        <p14:creationId xmlns:p14="http://schemas.microsoft.com/office/powerpoint/2010/main" val="94253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a:extLst>
              <a:ext uri="{FF2B5EF4-FFF2-40B4-BE49-F238E27FC236}">
                <a16:creationId xmlns:a16="http://schemas.microsoft.com/office/drawing/2014/main" id="{0A54986B-F992-0B4A-B4B1-EE231FD0E1FE}"/>
              </a:ext>
            </a:extLst>
          </p:cNvPr>
          <p:cNvSpPr/>
          <p:nvPr/>
        </p:nvSpPr>
        <p:spPr>
          <a:xfrm>
            <a:off x="9728008" y="152301"/>
            <a:ext cx="1426273" cy="1596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3" name="Rounded Rectangle 12">
            <a:extLst>
              <a:ext uri="{FF2B5EF4-FFF2-40B4-BE49-F238E27FC236}">
                <a16:creationId xmlns:a16="http://schemas.microsoft.com/office/drawing/2014/main" id="{471CA784-2AB6-0D4B-A597-A11FA4EFCAC9}"/>
              </a:ext>
            </a:extLst>
          </p:cNvPr>
          <p:cNvSpPr/>
          <p:nvPr/>
        </p:nvSpPr>
        <p:spPr>
          <a:xfrm>
            <a:off x="4828786" y="300935"/>
            <a:ext cx="4622967" cy="4191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Strict inclusion/exclusion criteria and baseline characteristics that do not reflect the US Population</a:t>
            </a:r>
          </a:p>
        </p:txBody>
      </p:sp>
      <p:sp>
        <p:nvSpPr>
          <p:cNvPr id="2" name="Title 1">
            <a:extLst>
              <a:ext uri="{FF2B5EF4-FFF2-40B4-BE49-F238E27FC236}">
                <a16:creationId xmlns:a16="http://schemas.microsoft.com/office/drawing/2014/main" id="{F16DF14E-3A61-9845-B873-26834B1B27BC}"/>
              </a:ext>
            </a:extLst>
          </p:cNvPr>
          <p:cNvSpPr>
            <a:spLocks noGrp="1"/>
          </p:cNvSpPr>
          <p:nvPr>
            <p:ph type="title"/>
          </p:nvPr>
        </p:nvSpPr>
        <p:spPr>
          <a:xfrm>
            <a:off x="7233617" y="4614448"/>
            <a:ext cx="10515600" cy="1325563"/>
          </a:xfrm>
        </p:spPr>
        <p:txBody>
          <a:bodyPr/>
          <a:lstStyle/>
          <a:p>
            <a:r>
              <a:rPr lang="en-US" b="1" dirty="0"/>
              <a:t>Reviewer’s Critique</a:t>
            </a:r>
          </a:p>
        </p:txBody>
      </p:sp>
      <p:sp>
        <p:nvSpPr>
          <p:cNvPr id="9" name="Rounded Rectangle 8">
            <a:extLst>
              <a:ext uri="{FF2B5EF4-FFF2-40B4-BE49-F238E27FC236}">
                <a16:creationId xmlns:a16="http://schemas.microsoft.com/office/drawing/2014/main" id="{CD766A1F-9A63-0C4C-A879-D2597DBB4933}"/>
              </a:ext>
            </a:extLst>
          </p:cNvPr>
          <p:cNvSpPr/>
          <p:nvPr/>
        </p:nvSpPr>
        <p:spPr>
          <a:xfrm>
            <a:off x="596347" y="4044950"/>
            <a:ext cx="1855304" cy="18950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Observation Bias</a:t>
            </a:r>
          </a:p>
        </p:txBody>
      </p:sp>
      <p:sp>
        <p:nvSpPr>
          <p:cNvPr id="10" name="Rounded Rectangle 9">
            <a:extLst>
              <a:ext uri="{FF2B5EF4-FFF2-40B4-BE49-F238E27FC236}">
                <a16:creationId xmlns:a16="http://schemas.microsoft.com/office/drawing/2014/main" id="{ED0E805D-82A0-0547-9918-13CF522862EB}"/>
              </a:ext>
            </a:extLst>
          </p:cNvPr>
          <p:cNvSpPr/>
          <p:nvPr/>
        </p:nvSpPr>
        <p:spPr>
          <a:xfrm>
            <a:off x="2579230" y="4044950"/>
            <a:ext cx="1855304" cy="18950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Expectation Bias</a:t>
            </a:r>
          </a:p>
        </p:txBody>
      </p:sp>
      <p:sp>
        <p:nvSpPr>
          <p:cNvPr id="11" name="Rounded Rectangle 10">
            <a:extLst>
              <a:ext uri="{FF2B5EF4-FFF2-40B4-BE49-F238E27FC236}">
                <a16:creationId xmlns:a16="http://schemas.microsoft.com/office/drawing/2014/main" id="{B1A7DB89-A05E-6A40-9917-D4B0B125FF71}"/>
              </a:ext>
            </a:extLst>
          </p:cNvPr>
          <p:cNvSpPr/>
          <p:nvPr/>
        </p:nvSpPr>
        <p:spPr>
          <a:xfrm>
            <a:off x="1586034" y="1325563"/>
            <a:ext cx="2966497" cy="2583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Subjective Primary Outcome </a:t>
            </a:r>
          </a:p>
        </p:txBody>
      </p:sp>
      <p:pic>
        <p:nvPicPr>
          <p:cNvPr id="14" name="Picture 13">
            <a:extLst>
              <a:ext uri="{FF2B5EF4-FFF2-40B4-BE49-F238E27FC236}">
                <a16:creationId xmlns:a16="http://schemas.microsoft.com/office/drawing/2014/main" id="{3EB5AA98-2573-DE48-A83B-004BADEFB029}"/>
              </a:ext>
            </a:extLst>
          </p:cNvPr>
          <p:cNvPicPr>
            <a:picLocks noChangeAspect="1"/>
          </p:cNvPicPr>
          <p:nvPr/>
        </p:nvPicPr>
        <p:blipFill rotWithShape="1">
          <a:blip r:embed="rId3"/>
          <a:srcRect t="1346" r="94" b="35245"/>
          <a:stretch/>
        </p:blipFill>
        <p:spPr>
          <a:xfrm>
            <a:off x="5112686" y="580773"/>
            <a:ext cx="4055166" cy="3631876"/>
          </a:xfrm>
          <a:prstGeom prst="rect">
            <a:avLst/>
          </a:prstGeom>
          <a:effectLst>
            <a:softEdge rad="59974"/>
          </a:effectLst>
        </p:spPr>
      </p:pic>
      <p:pic>
        <p:nvPicPr>
          <p:cNvPr id="15" name="Picture 14">
            <a:extLst>
              <a:ext uri="{FF2B5EF4-FFF2-40B4-BE49-F238E27FC236}">
                <a16:creationId xmlns:a16="http://schemas.microsoft.com/office/drawing/2014/main" id="{3E0CEAE1-56C3-EA4B-9474-21CB14460F0C}"/>
              </a:ext>
            </a:extLst>
          </p:cNvPr>
          <p:cNvPicPr>
            <a:picLocks noChangeAspect="1"/>
          </p:cNvPicPr>
          <p:nvPr/>
        </p:nvPicPr>
        <p:blipFill>
          <a:blip r:embed="rId4"/>
          <a:stretch>
            <a:fillRect/>
          </a:stretch>
        </p:blipFill>
        <p:spPr>
          <a:xfrm>
            <a:off x="9956875" y="306766"/>
            <a:ext cx="968538" cy="1288055"/>
          </a:xfrm>
          <a:prstGeom prst="rect">
            <a:avLst/>
          </a:prstGeom>
          <a:effectLst>
            <a:softEdge rad="37521"/>
          </a:effectLst>
        </p:spPr>
      </p:pic>
      <p:sp>
        <p:nvSpPr>
          <p:cNvPr id="12" name="Rounded Rectangle 11">
            <a:extLst>
              <a:ext uri="{FF2B5EF4-FFF2-40B4-BE49-F238E27FC236}">
                <a16:creationId xmlns:a16="http://schemas.microsoft.com/office/drawing/2014/main" id="{2A95B84F-529F-F441-8DAD-D5B9662B8298}"/>
              </a:ext>
            </a:extLst>
          </p:cNvPr>
          <p:cNvSpPr/>
          <p:nvPr/>
        </p:nvSpPr>
        <p:spPr>
          <a:xfrm>
            <a:off x="9678314" y="1991802"/>
            <a:ext cx="1855304" cy="18950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LOCF Analysis with unequal dropout rates.</a:t>
            </a:r>
          </a:p>
        </p:txBody>
      </p:sp>
      <p:sp>
        <p:nvSpPr>
          <p:cNvPr id="17" name="Rounded Rectangle 16">
            <a:extLst>
              <a:ext uri="{FF2B5EF4-FFF2-40B4-BE49-F238E27FC236}">
                <a16:creationId xmlns:a16="http://schemas.microsoft.com/office/drawing/2014/main" id="{B6EB7901-595B-1141-997B-3C14F613B9C0}"/>
              </a:ext>
            </a:extLst>
          </p:cNvPr>
          <p:cNvSpPr/>
          <p:nvPr/>
        </p:nvSpPr>
        <p:spPr>
          <a:xfrm>
            <a:off x="4828786" y="4662004"/>
            <a:ext cx="1906632" cy="16152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Calculating and Comparing MEANS</a:t>
            </a:r>
          </a:p>
        </p:txBody>
      </p:sp>
      <p:sp>
        <p:nvSpPr>
          <p:cNvPr id="3" name="Rectangle 2">
            <a:extLst>
              <a:ext uri="{FF2B5EF4-FFF2-40B4-BE49-F238E27FC236}">
                <a16:creationId xmlns:a16="http://schemas.microsoft.com/office/drawing/2014/main" id="{AC414114-0AD2-B940-B6AF-14207A05DBC4}"/>
              </a:ext>
            </a:extLst>
          </p:cNvPr>
          <p:cNvSpPr/>
          <p:nvPr/>
        </p:nvSpPr>
        <p:spPr>
          <a:xfrm>
            <a:off x="0" y="6474866"/>
            <a:ext cx="11305787" cy="461665"/>
          </a:xfrm>
          <a:prstGeom prst="rect">
            <a:avLst/>
          </a:prstGeom>
        </p:spPr>
        <p:txBody>
          <a:bodyPr wrap="square">
            <a:spAutoFit/>
          </a:bodyPr>
          <a:lstStyle/>
          <a:p>
            <a:r>
              <a:rPr lang="en-US" sz="1200" dirty="0" err="1">
                <a:solidFill>
                  <a:srgbClr val="212121"/>
                </a:solidFill>
                <a:latin typeface="BlinkMacSystemFont"/>
              </a:rPr>
              <a:t>Kaduszkiewicz</a:t>
            </a:r>
            <a:r>
              <a:rPr lang="en-US" sz="1200" dirty="0">
                <a:solidFill>
                  <a:srgbClr val="212121"/>
                </a:solidFill>
                <a:latin typeface="BlinkMacSystemFont"/>
              </a:rPr>
              <a:t> H, Zimmermann T, Beck-</a:t>
            </a:r>
            <a:r>
              <a:rPr lang="en-US" sz="1200" dirty="0" err="1">
                <a:solidFill>
                  <a:srgbClr val="212121"/>
                </a:solidFill>
                <a:latin typeface="BlinkMacSystemFont"/>
              </a:rPr>
              <a:t>Bornholdt</a:t>
            </a:r>
            <a:r>
              <a:rPr lang="en-US" sz="1200" dirty="0">
                <a:solidFill>
                  <a:srgbClr val="212121"/>
                </a:solidFill>
                <a:latin typeface="BlinkMacSystemFont"/>
              </a:rPr>
              <a:t> HP, van den </a:t>
            </a:r>
            <a:r>
              <a:rPr lang="en-US" sz="1200" dirty="0" err="1">
                <a:solidFill>
                  <a:srgbClr val="212121"/>
                </a:solidFill>
                <a:latin typeface="BlinkMacSystemFont"/>
              </a:rPr>
              <a:t>Bussche</a:t>
            </a:r>
            <a:r>
              <a:rPr lang="en-US" sz="1200" dirty="0">
                <a:solidFill>
                  <a:srgbClr val="212121"/>
                </a:solidFill>
                <a:latin typeface="BlinkMacSystemFont"/>
              </a:rPr>
              <a:t> H. Cholinesterase inhibitors for patients with Alzheimer's disease: systematic review of </a:t>
            </a:r>
            <a:r>
              <a:rPr lang="en-US" sz="1200" dirty="0" err="1">
                <a:solidFill>
                  <a:srgbClr val="212121"/>
                </a:solidFill>
                <a:latin typeface="BlinkMacSystemFont"/>
              </a:rPr>
              <a:t>randomised</a:t>
            </a:r>
            <a:r>
              <a:rPr lang="en-US" sz="1200" dirty="0">
                <a:solidFill>
                  <a:srgbClr val="212121"/>
                </a:solidFill>
                <a:latin typeface="BlinkMacSystemFont"/>
              </a:rPr>
              <a:t> clinical trials. BMJ. 2005 Aug 6;331(7512):321-7. </a:t>
            </a:r>
            <a:r>
              <a:rPr lang="en-US" sz="1200" dirty="0" err="1">
                <a:solidFill>
                  <a:srgbClr val="212121"/>
                </a:solidFill>
                <a:latin typeface="BlinkMacSystemFont"/>
              </a:rPr>
              <a:t>doi</a:t>
            </a:r>
            <a:r>
              <a:rPr lang="en-US" sz="1200" dirty="0">
                <a:solidFill>
                  <a:srgbClr val="212121"/>
                </a:solidFill>
                <a:latin typeface="BlinkMacSystemFont"/>
              </a:rPr>
              <a:t>: 10.1136/bmj.331.7512.321. PMID: 16081444; PMCID: PMC1183129.</a:t>
            </a:r>
            <a:endParaRPr lang="en-US" sz="1200" dirty="0"/>
          </a:p>
        </p:txBody>
      </p:sp>
    </p:spTree>
    <p:extLst>
      <p:ext uri="{BB962C8B-B14F-4D97-AF65-F5344CB8AC3E}">
        <p14:creationId xmlns:p14="http://schemas.microsoft.com/office/powerpoint/2010/main" val="397395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nodeType="clickEffect">
                                  <p:stCondLst>
                                    <p:cond delay="0"/>
                                  </p:stCondLst>
                                  <p:childTnLst>
                                    <p:animEffect transition="out" filter="dissolve">
                                      <p:cBhvr>
                                        <p:cTn id="22" dur="500"/>
                                        <p:tgtEl>
                                          <p:spTgt spid="14"/>
                                        </p:tgtEl>
                                      </p:cBhvr>
                                    </p:animEffect>
                                    <p:set>
                                      <p:cBhvr>
                                        <p:cTn id="23" dur="1" fill="hold">
                                          <p:stCondLst>
                                            <p:cond delay="499"/>
                                          </p:stCondLst>
                                        </p:cTn>
                                        <p:tgtEl>
                                          <p:spTgt spid="14"/>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11" grpId="0" animBg="1"/>
      <p:bldP spid="12"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952917-0F3E-1C48-A932-5B30B946A80D}"/>
              </a:ext>
            </a:extLst>
          </p:cNvPr>
          <p:cNvSpPr txBox="1"/>
          <p:nvPr/>
        </p:nvSpPr>
        <p:spPr>
          <a:xfrm>
            <a:off x="77820" y="1071390"/>
            <a:ext cx="11970327" cy="1384995"/>
          </a:xfrm>
          <a:prstGeom prst="rect">
            <a:avLst/>
          </a:prstGeom>
          <a:noFill/>
        </p:spPr>
        <p:txBody>
          <a:bodyPr wrap="square" rtlCol="0">
            <a:spAutoFit/>
          </a:bodyPr>
          <a:lstStyle/>
          <a:p>
            <a:pPr algn="ctr"/>
            <a:r>
              <a:rPr lang="en-US" sz="2800" b="1" dirty="0"/>
              <a:t>OUR CLINICAL QUESTION</a:t>
            </a:r>
            <a:r>
              <a:rPr lang="en-US" sz="2800" dirty="0"/>
              <a:t>: Over a 15-week period, does donepezil (5mg or 10mg) lead to a quantifiable clinical change in older patients diagnosed with Alzheimer Disease (AD) compared to those on no therapy (placebo)?</a:t>
            </a:r>
          </a:p>
        </p:txBody>
      </p:sp>
      <p:pic>
        <p:nvPicPr>
          <p:cNvPr id="1026" name="Picture 2" descr="1983 Doubled Die Reverse DDR Lincoln Memorial Cent Penny ">
            <a:extLst>
              <a:ext uri="{FF2B5EF4-FFF2-40B4-BE49-F238E27FC236}">
                <a16:creationId xmlns:a16="http://schemas.microsoft.com/office/drawing/2014/main" id="{63E70B9A-53AE-2C46-B236-BA7C4E7ED5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885"/>
          <a:stretch/>
        </p:blipFill>
        <p:spPr bwMode="auto">
          <a:xfrm>
            <a:off x="1435860" y="2879388"/>
            <a:ext cx="2649757" cy="27334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8D76441-B4AA-6040-B1E0-F50EF165E35E}"/>
              </a:ext>
            </a:extLst>
          </p:cNvPr>
          <p:cNvSpPr txBox="1"/>
          <p:nvPr/>
        </p:nvSpPr>
        <p:spPr>
          <a:xfrm>
            <a:off x="875489" y="5797685"/>
            <a:ext cx="3443592" cy="923330"/>
          </a:xfrm>
          <a:prstGeom prst="rect">
            <a:avLst/>
          </a:prstGeom>
          <a:noFill/>
        </p:spPr>
        <p:txBody>
          <a:bodyPr wrap="square" rtlCol="0">
            <a:spAutoFit/>
          </a:bodyPr>
          <a:lstStyle/>
          <a:p>
            <a:pPr algn="ctr"/>
            <a:r>
              <a:rPr lang="en-US" b="1" dirty="0"/>
              <a:t>At 10mg…. MAYBE </a:t>
            </a:r>
            <a:r>
              <a:rPr lang="en-US" dirty="0"/>
              <a:t>(60% compared to 30% placebo) for “significant change” on ADAS-Cog</a:t>
            </a:r>
          </a:p>
        </p:txBody>
      </p:sp>
      <p:pic>
        <p:nvPicPr>
          <p:cNvPr id="9" name="Picture 2" descr="1983 Doubled Die Reverse DDR Lincoln Memorial Cent Penny ">
            <a:extLst>
              <a:ext uri="{FF2B5EF4-FFF2-40B4-BE49-F238E27FC236}">
                <a16:creationId xmlns:a16="http://schemas.microsoft.com/office/drawing/2014/main" id="{6691EB3B-1198-E446-B6B9-43F3679167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885"/>
          <a:stretch/>
        </p:blipFill>
        <p:spPr bwMode="auto">
          <a:xfrm>
            <a:off x="7844601" y="2879388"/>
            <a:ext cx="2649757" cy="27334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564961F-6F51-084E-8253-4028DC72BF27}"/>
              </a:ext>
            </a:extLst>
          </p:cNvPr>
          <p:cNvSpPr txBox="1"/>
          <p:nvPr/>
        </p:nvSpPr>
        <p:spPr>
          <a:xfrm>
            <a:off x="7447683" y="5786610"/>
            <a:ext cx="3443592" cy="646331"/>
          </a:xfrm>
          <a:prstGeom prst="rect">
            <a:avLst/>
          </a:prstGeom>
          <a:noFill/>
        </p:spPr>
        <p:txBody>
          <a:bodyPr wrap="square" rtlCol="0">
            <a:spAutoFit/>
          </a:bodyPr>
          <a:lstStyle/>
          <a:p>
            <a:pPr algn="ctr"/>
            <a:r>
              <a:rPr lang="en-US" dirty="0"/>
              <a:t>At 10mg…. MAYBE (but </a:t>
            </a:r>
            <a:r>
              <a:rPr lang="en-US" b="1" dirty="0"/>
              <a:t>quality of life may be worse</a:t>
            </a:r>
            <a:r>
              <a:rPr lang="en-US" dirty="0"/>
              <a:t>).</a:t>
            </a:r>
          </a:p>
        </p:txBody>
      </p:sp>
    </p:spTree>
    <p:extLst>
      <p:ext uri="{BB962C8B-B14F-4D97-AF65-F5344CB8AC3E}">
        <p14:creationId xmlns:p14="http://schemas.microsoft.com/office/powerpoint/2010/main" val="258888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5" presetClass="exit" presetSubtype="0" fill="hold" nodeType="clickEffect">
                                  <p:stCondLst>
                                    <p:cond delay="0"/>
                                  </p:stCondLst>
                                  <p:childTnLst>
                                    <p:animEffect transition="out" filter="fade">
                                      <p:cBhvr>
                                        <p:cTn id="12" dur="1000"/>
                                        <p:tgtEl>
                                          <p:spTgt spid="1026"/>
                                        </p:tgtEl>
                                      </p:cBhvr>
                                    </p:animEffect>
                                    <p:anim calcmode="lin" valueType="num">
                                      <p:cBhvr>
                                        <p:cTn id="13" dur="1000"/>
                                        <p:tgtEl>
                                          <p:spTgt spid="1026"/>
                                        </p:tgtEl>
                                        <p:attrNameLst>
                                          <p:attrName>style.rotation</p:attrName>
                                        </p:attrNameLst>
                                      </p:cBhvr>
                                      <p:tavLst>
                                        <p:tav tm="0">
                                          <p:val>
                                            <p:fltVal val="0"/>
                                          </p:val>
                                        </p:tav>
                                        <p:tav tm="100000">
                                          <p:val>
                                            <p:fltVal val="720"/>
                                          </p:val>
                                        </p:tav>
                                      </p:tavLst>
                                    </p:anim>
                                    <p:anim calcmode="lin" valueType="num">
                                      <p:cBhvr>
                                        <p:cTn id="14" dur="1000"/>
                                        <p:tgtEl>
                                          <p:spTgt spid="1026"/>
                                        </p:tgtEl>
                                        <p:attrNameLst>
                                          <p:attrName>ppt_h</p:attrName>
                                        </p:attrNameLst>
                                      </p:cBhvr>
                                      <p:tavLst>
                                        <p:tav tm="0">
                                          <p:val>
                                            <p:strVal val="ppt_h"/>
                                          </p:val>
                                        </p:tav>
                                        <p:tav tm="100000">
                                          <p:val>
                                            <p:fltVal val="0"/>
                                          </p:val>
                                        </p:tav>
                                      </p:tavLst>
                                    </p:anim>
                                    <p:anim calcmode="lin" valueType="num">
                                      <p:cBhvr>
                                        <p:cTn id="15" dur="1000"/>
                                        <p:tgtEl>
                                          <p:spTgt spid="1026"/>
                                        </p:tgtEl>
                                        <p:attrNameLst>
                                          <p:attrName>ppt_w</p:attrName>
                                        </p:attrNameLst>
                                      </p:cBhvr>
                                      <p:tavLst>
                                        <p:tav tm="0">
                                          <p:val>
                                            <p:strVal val="ppt_w"/>
                                          </p:val>
                                        </p:tav>
                                        <p:tav tm="100000">
                                          <p:val>
                                            <p:fltVal val="0"/>
                                          </p:val>
                                        </p:tav>
                                      </p:tavLst>
                                    </p:anim>
                                    <p:set>
                                      <p:cBhvr>
                                        <p:cTn id="16" dur="1" fill="hold">
                                          <p:stCondLst>
                                            <p:cond delay="999"/>
                                          </p:stCondLst>
                                        </p:cTn>
                                        <p:tgtEl>
                                          <p:spTgt spid="1026"/>
                                        </p:tgtEl>
                                        <p:attrNameLst>
                                          <p:attrName>style.visibility</p:attrName>
                                        </p:attrNameLst>
                                      </p:cBhvr>
                                      <p:to>
                                        <p:strVal val="hidden"/>
                                      </p:to>
                                    </p:set>
                                  </p:childTnLst>
                                </p:cTn>
                              </p:par>
                              <p:par>
                                <p:cTn id="17" presetID="0" presetClass="path" presetSubtype="0" accel="50000" decel="50000" fill="hold" nodeType="withEffect">
                                  <p:stCondLst>
                                    <p:cond delay="0"/>
                                  </p:stCondLst>
                                  <p:childTnLst>
                                    <p:animMotion origin="layout" path="M 0.10235 -0.03773 C 0.1043 -0.04213 0.1125 -0.06018 0.11667 -0.0662 C 0.1181 -0.06828 0.11992 -0.06967 0.12149 -0.07176 C 0.12318 -0.07453 0.12448 -0.07777 0.12617 -0.08032 C 0.12826 -0.08333 0.1306 -0.08565 0.13255 -0.08889 C 0.13698 -0.09606 0.14037 -0.10555 0.14531 -0.11157 C 0.14701 -0.11342 0.1487 -0.11504 0.15013 -0.11713 C 0.153 -0.12152 0.15521 -0.12708 0.15808 -0.13148 C 0.16107 -0.13565 0.16459 -0.13865 0.16771 -0.14282 C 0.16979 -0.1456 0.17175 -0.14884 0.17409 -0.15115 C 0.17552 -0.15277 0.17722 -0.15324 0.17891 -0.15416 C 0.19701 -0.17824 0.17409 -0.14884 0.19167 -0.16828 C 0.19388 -0.17083 0.19571 -0.17453 0.19805 -0.17685 C 0.20052 -0.17916 0.20339 -0.18032 0.20599 -0.1824 C 0.20821 -0.18402 0.21016 -0.18634 0.21237 -0.18819 C 0.21693 -0.19166 0.21992 -0.19166 0.22513 -0.19375 C 0.22722 -0.19467 0.22943 -0.1956 0.23151 -0.19652 C 0.24245 -0.20625 0.2349 -0.20115 0.25222 -0.20509 C 0.27722 -0.21065 0.24688 -0.20555 0.28255 -0.21065 C 0.30013 -0.20972 0.31771 -0.20972 0.33529 -0.20787 C 0.33685 -0.20787 0.33841 -0.20578 0.33998 -0.20509 C 0.34258 -0.20393 0.34531 -0.20347 0.34805 -0.20231 C 0.34961 -0.20162 0.35117 -0.20023 0.35274 -0.19953 C 0.35482 -0.19838 0.35703 -0.19791 0.35912 -0.19652 C 0.36641 -0.19236 0.36576 -0.19097 0.37188 -0.18819 C 0.37617 -0.18611 0.38464 -0.1824 0.38464 -0.1824 C 0.39675 -0.16828 0.38138 -0.18495 0.39584 -0.17384 C 0.39766 -0.17268 0.39896 -0.16967 0.40065 -0.16828 C 0.40209 -0.1669 0.40391 -0.16666 0.40547 -0.16551 C 0.41927 -0.15486 0.40534 -0.16365 0.41654 -0.15694 C 0.41979 -0.15324 0.42409 -0.15115 0.42617 -0.1456 C 0.42722 -0.14282 0.42787 -0.13912 0.4293 -0.13703 C 0.43073 -0.13518 0.43268 -0.13565 0.43412 -0.13426 C 0.43815 -0.13055 0.4392 -0.12824 0.44219 -0.12291 " pathEditMode="relative" ptsTypes="AAAAAAAAAAAAAAAAAAAAAAAAAAAAAAAAAA">
                                      <p:cBhvr>
                                        <p:cTn id="18" dur="1000" fill="hold"/>
                                        <p:tgtEl>
                                          <p:spTgt spid="1026"/>
                                        </p:tgtEl>
                                        <p:attrNameLst>
                                          <p:attrName>ppt_x</p:attrName>
                                          <p:attrName>ppt_y</p:attrName>
                                        </p:attrNameLst>
                                      </p:cBhvr>
                                    </p:animMotion>
                                  </p:childTnLst>
                                </p:cTn>
                              </p:par>
                              <p:par>
                                <p:cTn id="19" presetID="1" presetClass="entr" presetSubtype="0"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childTnLst>
                                </p:cTn>
                              </p:par>
                            </p:childTnLst>
                          </p:cTn>
                        </p:par>
                        <p:par>
                          <p:cTn id="21" fill="hold">
                            <p:stCondLst>
                              <p:cond delay="1000"/>
                            </p:stCondLst>
                            <p:childTnLst>
                              <p:par>
                                <p:cTn id="22" presetID="9" presetClass="exit" presetSubtype="0" fill="hold" grpId="0" nodeType="afterEffect">
                                  <p:stCondLst>
                                    <p:cond delay="0"/>
                                  </p:stCondLst>
                                  <p:childTnLst>
                                    <p:animEffect transition="out" filter="dissolv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white coat&#10;&#10;Description automatically generated with medium confidence">
            <a:hlinkClick r:id="" action="ppaction://hlinkshowjump?jump=nextslide"/>
            <a:extLst>
              <a:ext uri="{FF2B5EF4-FFF2-40B4-BE49-F238E27FC236}">
                <a16:creationId xmlns:a16="http://schemas.microsoft.com/office/drawing/2014/main" id="{CC39E980-FBF2-1740-8031-0F2F1A89BF2F}"/>
              </a:ext>
            </a:extLst>
          </p:cNvPr>
          <p:cNvPicPr>
            <a:picLocks noChangeAspect="1"/>
          </p:cNvPicPr>
          <p:nvPr/>
        </p:nvPicPr>
        <p:blipFill>
          <a:blip r:embed="rId3"/>
          <a:stretch>
            <a:fillRect/>
          </a:stretch>
        </p:blipFill>
        <p:spPr>
          <a:xfrm>
            <a:off x="9137852" y="3154345"/>
            <a:ext cx="2382816" cy="3177088"/>
          </a:xfrm>
          <a:prstGeom prst="rect">
            <a:avLst/>
          </a:prstGeom>
        </p:spPr>
      </p:pic>
      <p:sp>
        <p:nvSpPr>
          <p:cNvPr id="5" name="Rectangle 4">
            <a:extLst>
              <a:ext uri="{FF2B5EF4-FFF2-40B4-BE49-F238E27FC236}">
                <a16:creationId xmlns:a16="http://schemas.microsoft.com/office/drawing/2014/main" id="{FB4BE308-D869-D24D-B414-85F877D8B5A4}"/>
              </a:ext>
            </a:extLst>
          </p:cNvPr>
          <p:cNvSpPr/>
          <p:nvPr/>
        </p:nvSpPr>
        <p:spPr>
          <a:xfrm>
            <a:off x="8577841" y="1677267"/>
            <a:ext cx="2902527" cy="553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1CB610D0-D3C2-214C-9CC8-378727266659}"/>
              </a:ext>
            </a:extLst>
          </p:cNvPr>
          <p:cNvSpPr/>
          <p:nvPr/>
        </p:nvSpPr>
        <p:spPr>
          <a:xfrm>
            <a:off x="714261"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1983</a:t>
            </a:r>
          </a:p>
        </p:txBody>
      </p:sp>
      <p:sp>
        <p:nvSpPr>
          <p:cNvPr id="11" name="Freeform 10">
            <a:extLst>
              <a:ext uri="{FF2B5EF4-FFF2-40B4-BE49-F238E27FC236}">
                <a16:creationId xmlns:a16="http://schemas.microsoft.com/office/drawing/2014/main" id="{4CE43CEB-65A2-6E45-9126-3634279254CF}"/>
              </a:ext>
            </a:extLst>
          </p:cNvPr>
          <p:cNvSpPr/>
          <p:nvPr/>
        </p:nvSpPr>
        <p:spPr>
          <a:xfrm>
            <a:off x="2820158"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1987</a:t>
            </a:r>
          </a:p>
        </p:txBody>
      </p:sp>
      <p:sp>
        <p:nvSpPr>
          <p:cNvPr id="12" name="Freeform 11">
            <a:extLst>
              <a:ext uri="{FF2B5EF4-FFF2-40B4-BE49-F238E27FC236}">
                <a16:creationId xmlns:a16="http://schemas.microsoft.com/office/drawing/2014/main" id="{0B2D3D9A-F914-A446-B6E3-3A4C23FE79CD}"/>
              </a:ext>
            </a:extLst>
          </p:cNvPr>
          <p:cNvSpPr/>
          <p:nvPr/>
        </p:nvSpPr>
        <p:spPr>
          <a:xfrm>
            <a:off x="4926056"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1987-1996</a:t>
            </a:r>
          </a:p>
        </p:txBody>
      </p:sp>
      <p:sp>
        <p:nvSpPr>
          <p:cNvPr id="13" name="Freeform 12">
            <a:extLst>
              <a:ext uri="{FF2B5EF4-FFF2-40B4-BE49-F238E27FC236}">
                <a16:creationId xmlns:a16="http://schemas.microsoft.com/office/drawing/2014/main" id="{AF7783E9-C18C-554A-8B68-8E7A4C6AFEAA}"/>
              </a:ext>
            </a:extLst>
          </p:cNvPr>
          <p:cNvSpPr/>
          <p:nvPr/>
        </p:nvSpPr>
        <p:spPr>
          <a:xfrm>
            <a:off x="7031954"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Nov 1996</a:t>
            </a:r>
          </a:p>
        </p:txBody>
      </p:sp>
      <p:sp>
        <p:nvSpPr>
          <p:cNvPr id="14" name="Freeform 13">
            <a:extLst>
              <a:ext uri="{FF2B5EF4-FFF2-40B4-BE49-F238E27FC236}">
                <a16:creationId xmlns:a16="http://schemas.microsoft.com/office/drawing/2014/main" id="{2F3B5620-8290-CA43-8D1D-A2618A0E1399}"/>
              </a:ext>
            </a:extLst>
          </p:cNvPr>
          <p:cNvSpPr/>
          <p:nvPr/>
        </p:nvSpPr>
        <p:spPr>
          <a:xfrm>
            <a:off x="9137852" y="192139"/>
            <a:ext cx="2339886" cy="935954"/>
          </a:xfrm>
          <a:custGeom>
            <a:avLst/>
            <a:gdLst>
              <a:gd name="connsiteX0" fmla="*/ 0 w 2339886"/>
              <a:gd name="connsiteY0" fmla="*/ 0 h 935954"/>
              <a:gd name="connsiteX1" fmla="*/ 1871909 w 2339886"/>
              <a:gd name="connsiteY1" fmla="*/ 0 h 935954"/>
              <a:gd name="connsiteX2" fmla="*/ 2339886 w 2339886"/>
              <a:gd name="connsiteY2" fmla="*/ 467977 h 935954"/>
              <a:gd name="connsiteX3" fmla="*/ 1871909 w 2339886"/>
              <a:gd name="connsiteY3" fmla="*/ 935954 h 935954"/>
              <a:gd name="connsiteX4" fmla="*/ 0 w 2339886"/>
              <a:gd name="connsiteY4" fmla="*/ 935954 h 935954"/>
              <a:gd name="connsiteX5" fmla="*/ 467977 w 2339886"/>
              <a:gd name="connsiteY5" fmla="*/ 467977 h 935954"/>
              <a:gd name="connsiteX6" fmla="*/ 0 w 2339886"/>
              <a:gd name="connsiteY6" fmla="*/ 0 h 9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9886" h="935954">
                <a:moveTo>
                  <a:pt x="0" y="0"/>
                </a:moveTo>
                <a:lnTo>
                  <a:pt x="1871909" y="0"/>
                </a:lnTo>
                <a:lnTo>
                  <a:pt x="2339886" y="467977"/>
                </a:lnTo>
                <a:lnTo>
                  <a:pt x="1871909" y="935954"/>
                </a:lnTo>
                <a:lnTo>
                  <a:pt x="0" y="935954"/>
                </a:lnTo>
                <a:lnTo>
                  <a:pt x="467977" y="46797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7992" tIns="40005" rIns="507982" bIns="40005" numCol="1" spcCol="1270" anchor="ctr" anchorCtr="0">
            <a:noAutofit/>
          </a:bodyPr>
          <a:lstStyle/>
          <a:p>
            <a:pPr marL="0" lvl="0" indent="0" algn="ctr" defTabSz="1333500">
              <a:lnSpc>
                <a:spcPct val="90000"/>
              </a:lnSpc>
              <a:spcBef>
                <a:spcPct val="0"/>
              </a:spcBef>
              <a:spcAft>
                <a:spcPct val="35000"/>
              </a:spcAft>
              <a:buNone/>
            </a:pPr>
            <a:r>
              <a:rPr lang="en-US" sz="3000" kern="1200" dirty="0"/>
              <a:t>2018</a:t>
            </a:r>
          </a:p>
        </p:txBody>
      </p:sp>
      <p:cxnSp>
        <p:nvCxnSpPr>
          <p:cNvPr id="16" name="Straight Arrow Connector 15">
            <a:extLst>
              <a:ext uri="{FF2B5EF4-FFF2-40B4-BE49-F238E27FC236}">
                <a16:creationId xmlns:a16="http://schemas.microsoft.com/office/drawing/2014/main" id="{B495F30B-DCE6-C647-B892-FBDE33B7E1B4}"/>
              </a:ext>
            </a:extLst>
          </p:cNvPr>
          <p:cNvCxnSpPr/>
          <p:nvPr/>
        </p:nvCxnSpPr>
        <p:spPr>
          <a:xfrm>
            <a:off x="10307795" y="1128093"/>
            <a:ext cx="0" cy="826048"/>
          </a:xfrm>
          <a:prstGeom prst="straightConnector1">
            <a:avLst/>
          </a:prstGeom>
          <a:ln w="66675">
            <a:tailEnd type="oval"/>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62FE200B-7669-D84C-9C6F-8866F4151820}"/>
              </a:ext>
            </a:extLst>
          </p:cNvPr>
          <p:cNvSpPr txBox="1"/>
          <p:nvPr/>
        </p:nvSpPr>
        <p:spPr>
          <a:xfrm>
            <a:off x="9137852" y="2231015"/>
            <a:ext cx="2382816" cy="923330"/>
          </a:xfrm>
          <a:prstGeom prst="rect">
            <a:avLst/>
          </a:prstGeom>
          <a:noFill/>
        </p:spPr>
        <p:txBody>
          <a:bodyPr wrap="square" rtlCol="0">
            <a:spAutoFit/>
          </a:bodyPr>
          <a:lstStyle/>
          <a:p>
            <a:pPr algn="ctr"/>
            <a:r>
              <a:rPr lang="en-US" dirty="0"/>
              <a:t>Rachael Petry prescribes donepezil for the first time.</a:t>
            </a:r>
          </a:p>
        </p:txBody>
      </p:sp>
      <p:sp>
        <p:nvSpPr>
          <p:cNvPr id="6" name="Rectangle 5">
            <a:extLst>
              <a:ext uri="{FF2B5EF4-FFF2-40B4-BE49-F238E27FC236}">
                <a16:creationId xmlns:a16="http://schemas.microsoft.com/office/drawing/2014/main" id="{FA24FF27-7E62-1947-AB40-DDA5503538E0}"/>
              </a:ext>
            </a:extLst>
          </p:cNvPr>
          <p:cNvSpPr/>
          <p:nvPr/>
        </p:nvSpPr>
        <p:spPr>
          <a:xfrm>
            <a:off x="13852" y="6160697"/>
            <a:ext cx="12178148" cy="769441"/>
          </a:xfrm>
          <a:prstGeom prst="rect">
            <a:avLst/>
          </a:prstGeom>
        </p:spPr>
        <p:txBody>
          <a:bodyPr wrap="square">
            <a:spAutoFit/>
          </a:bodyPr>
          <a:lstStyle/>
          <a:p>
            <a:r>
              <a:rPr lang="en-US" sz="1100" dirty="0" err="1">
                <a:solidFill>
                  <a:srgbClr val="222222"/>
                </a:solidFill>
                <a:latin typeface="Calibri" panose="020F0502020204030204" pitchFamily="34" charset="0"/>
                <a:cs typeface="Calibri" panose="020F0502020204030204" pitchFamily="34" charset="0"/>
              </a:rPr>
              <a:t>Cajigal</a:t>
            </a:r>
            <a:r>
              <a:rPr lang="en-US" sz="1100" dirty="0">
                <a:solidFill>
                  <a:srgbClr val="222222"/>
                </a:solidFill>
                <a:latin typeface="Calibri" panose="020F0502020204030204" pitchFamily="34" charset="0"/>
                <a:cs typeface="Calibri" panose="020F0502020204030204" pitchFamily="34" charset="0"/>
              </a:rPr>
              <a:t>, S. (2006). FDA APPROVES DONEPEZIL FOR SEVERE DEMENTIA–EXPERTS QUESTION WHY. </a:t>
            </a:r>
            <a:r>
              <a:rPr lang="en-US" sz="1100" i="1" dirty="0">
                <a:solidFill>
                  <a:srgbClr val="222222"/>
                </a:solidFill>
                <a:latin typeface="Calibri" panose="020F0502020204030204" pitchFamily="34" charset="0"/>
                <a:cs typeface="Calibri" panose="020F0502020204030204" pitchFamily="34" charset="0"/>
              </a:rPr>
              <a:t>Neurology Today</a:t>
            </a:r>
            <a:r>
              <a:rPr lang="en-US" sz="1100" dirty="0">
                <a:solidFill>
                  <a:srgbClr val="222222"/>
                </a:solidFill>
                <a:latin typeface="Calibri" panose="020F0502020204030204" pitchFamily="34" charset="0"/>
                <a:cs typeface="Calibri" panose="020F0502020204030204" pitchFamily="34" charset="0"/>
              </a:rPr>
              <a:t>, </a:t>
            </a:r>
            <a:r>
              <a:rPr lang="en-US" sz="1100" i="1" dirty="0">
                <a:solidFill>
                  <a:srgbClr val="222222"/>
                </a:solidFill>
                <a:latin typeface="Calibri" panose="020F0502020204030204" pitchFamily="34" charset="0"/>
                <a:cs typeface="Calibri" panose="020F0502020204030204" pitchFamily="34" charset="0"/>
              </a:rPr>
              <a:t>6</a:t>
            </a:r>
            <a:r>
              <a:rPr lang="en-US" sz="1100" dirty="0">
                <a:solidFill>
                  <a:srgbClr val="222222"/>
                </a:solidFill>
                <a:latin typeface="Calibri" panose="020F0502020204030204" pitchFamily="34" charset="0"/>
                <a:cs typeface="Calibri" panose="020F0502020204030204" pitchFamily="34" charset="0"/>
              </a:rPr>
              <a:t>(22), 1-8.</a:t>
            </a:r>
          </a:p>
          <a:p>
            <a:r>
              <a:rPr lang="en-US" sz="1100" dirty="0">
                <a:latin typeface="Calibri" panose="020F0502020204030204" pitchFamily="34" charset="0"/>
                <a:cs typeface="Calibri" panose="020F0502020204030204" pitchFamily="34" charset="0"/>
              </a:rPr>
              <a:t>Birks, J. S., &amp; Harvey, R. J. (2018). Donepezil for dementia due to Alzheimer's disease. </a:t>
            </a:r>
            <a:r>
              <a:rPr lang="en-US" sz="1100" i="1" dirty="0">
                <a:latin typeface="Calibri" panose="020F0502020204030204" pitchFamily="34" charset="0"/>
                <a:cs typeface="Calibri" panose="020F0502020204030204" pitchFamily="34" charset="0"/>
              </a:rPr>
              <a:t>Cochrane Database of systematic reviews</a:t>
            </a:r>
            <a:r>
              <a:rPr lang="en-US" sz="1100" dirty="0">
                <a:latin typeface="Calibri" panose="020F0502020204030204" pitchFamily="34" charset="0"/>
                <a:cs typeface="Calibri" panose="020F0502020204030204" pitchFamily="34" charset="0"/>
              </a:rPr>
              <a:t>, (6). </a:t>
            </a:r>
          </a:p>
          <a:p>
            <a:r>
              <a:rPr lang="en-US" sz="1100" dirty="0">
                <a:latin typeface="Calibri" panose="020F0502020204030204" pitchFamily="34" charset="0"/>
                <a:cs typeface="Calibri" panose="020F0502020204030204" pitchFamily="34" charset="0"/>
              </a:rPr>
              <a:t>Petersen, R. C., Thomas, R. G., Grundman, M., Bennett, D., Doody, R., Ferris, S., ... &amp; </a:t>
            </a:r>
            <a:r>
              <a:rPr lang="en-US" sz="1100" dirty="0" err="1">
                <a:latin typeface="Calibri" panose="020F0502020204030204" pitchFamily="34" charset="0"/>
                <a:cs typeface="Calibri" panose="020F0502020204030204" pitchFamily="34" charset="0"/>
              </a:rPr>
              <a:t>Thal</a:t>
            </a:r>
            <a:r>
              <a:rPr lang="en-US" sz="1100" dirty="0">
                <a:latin typeface="Calibri" panose="020F0502020204030204" pitchFamily="34" charset="0"/>
                <a:cs typeface="Calibri" panose="020F0502020204030204" pitchFamily="34" charset="0"/>
              </a:rPr>
              <a:t>, L. J. (2005). Vitamin E and donepezil for the treatment of mild cognitive impairment. </a:t>
            </a:r>
            <a:r>
              <a:rPr lang="en-US" sz="1100" i="1" dirty="0">
                <a:latin typeface="Calibri" panose="020F0502020204030204" pitchFamily="34" charset="0"/>
                <a:cs typeface="Calibri" panose="020F0502020204030204" pitchFamily="34" charset="0"/>
              </a:rPr>
              <a:t>New England Journal of Medicine</a:t>
            </a:r>
            <a:r>
              <a:rPr lang="en-US" sz="1100" dirty="0">
                <a:latin typeface="Calibri" panose="020F0502020204030204" pitchFamily="34" charset="0"/>
                <a:cs typeface="Calibri" panose="020F0502020204030204" pitchFamily="34" charset="0"/>
              </a:rPr>
              <a:t>, </a:t>
            </a:r>
            <a:r>
              <a:rPr lang="en-US" sz="1100" i="1" dirty="0">
                <a:latin typeface="Calibri" panose="020F0502020204030204" pitchFamily="34" charset="0"/>
                <a:cs typeface="Calibri" panose="020F0502020204030204" pitchFamily="34" charset="0"/>
              </a:rPr>
              <a:t>352</a:t>
            </a:r>
            <a:r>
              <a:rPr lang="en-US" sz="1100" dirty="0">
                <a:latin typeface="Calibri" panose="020F0502020204030204" pitchFamily="34" charset="0"/>
                <a:cs typeface="Calibri" panose="020F0502020204030204" pitchFamily="34" charset="0"/>
              </a:rPr>
              <a:t>(23), 2379-2388.</a:t>
            </a:r>
          </a:p>
        </p:txBody>
      </p:sp>
      <p:pic>
        <p:nvPicPr>
          <p:cNvPr id="7" name="Picture 6">
            <a:extLst>
              <a:ext uri="{FF2B5EF4-FFF2-40B4-BE49-F238E27FC236}">
                <a16:creationId xmlns:a16="http://schemas.microsoft.com/office/drawing/2014/main" id="{0AD3DBDE-F6B9-1841-AEC0-40FA1B6DC5A8}"/>
              </a:ext>
            </a:extLst>
          </p:cNvPr>
          <p:cNvPicPr>
            <a:picLocks noChangeAspect="1"/>
          </p:cNvPicPr>
          <p:nvPr/>
        </p:nvPicPr>
        <p:blipFill>
          <a:blip r:embed="rId4"/>
          <a:stretch>
            <a:fillRect/>
          </a:stretch>
        </p:blipFill>
        <p:spPr>
          <a:xfrm>
            <a:off x="264367" y="1298660"/>
            <a:ext cx="5257800" cy="2787650"/>
          </a:xfrm>
          <a:prstGeom prst="rect">
            <a:avLst/>
          </a:prstGeom>
        </p:spPr>
      </p:pic>
      <p:pic>
        <p:nvPicPr>
          <p:cNvPr id="3" name="Picture 2">
            <a:extLst>
              <a:ext uri="{FF2B5EF4-FFF2-40B4-BE49-F238E27FC236}">
                <a16:creationId xmlns:a16="http://schemas.microsoft.com/office/drawing/2014/main" id="{A2319DF1-2571-964B-B281-D15193249D4B}"/>
              </a:ext>
            </a:extLst>
          </p:cNvPr>
          <p:cNvPicPr>
            <a:picLocks noChangeAspect="1"/>
          </p:cNvPicPr>
          <p:nvPr/>
        </p:nvPicPr>
        <p:blipFill>
          <a:blip r:embed="rId5"/>
          <a:stretch>
            <a:fillRect/>
          </a:stretch>
        </p:blipFill>
        <p:spPr>
          <a:xfrm>
            <a:off x="2183703" y="3682032"/>
            <a:ext cx="4255195" cy="1355725"/>
          </a:xfrm>
          <a:prstGeom prst="rect">
            <a:avLst/>
          </a:prstGeom>
        </p:spPr>
      </p:pic>
      <p:pic>
        <p:nvPicPr>
          <p:cNvPr id="2" name="Picture 1">
            <a:extLst>
              <a:ext uri="{FF2B5EF4-FFF2-40B4-BE49-F238E27FC236}">
                <a16:creationId xmlns:a16="http://schemas.microsoft.com/office/drawing/2014/main" id="{C33E9E0F-BF5C-6641-ADC7-24490D0DE119}"/>
              </a:ext>
            </a:extLst>
          </p:cNvPr>
          <p:cNvPicPr>
            <a:picLocks noChangeAspect="1"/>
          </p:cNvPicPr>
          <p:nvPr/>
        </p:nvPicPr>
        <p:blipFill>
          <a:blip r:embed="rId6"/>
          <a:stretch>
            <a:fillRect/>
          </a:stretch>
        </p:blipFill>
        <p:spPr>
          <a:xfrm>
            <a:off x="4421678" y="4331897"/>
            <a:ext cx="3850640" cy="1828800"/>
          </a:xfrm>
          <a:prstGeom prst="rect">
            <a:avLst/>
          </a:prstGeom>
        </p:spPr>
      </p:pic>
      <p:sp>
        <p:nvSpPr>
          <p:cNvPr id="8" name="Rectangle 7">
            <a:extLst>
              <a:ext uri="{FF2B5EF4-FFF2-40B4-BE49-F238E27FC236}">
                <a16:creationId xmlns:a16="http://schemas.microsoft.com/office/drawing/2014/main" id="{4194B327-212F-7447-BB99-3D4E93F01957}"/>
              </a:ext>
            </a:extLst>
          </p:cNvPr>
          <p:cNvSpPr/>
          <p:nvPr/>
        </p:nvSpPr>
        <p:spPr>
          <a:xfrm>
            <a:off x="264367" y="1298660"/>
            <a:ext cx="8313474" cy="4919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2A80BC2-E71B-8C4D-8630-4250F762681D}"/>
              </a:ext>
            </a:extLst>
          </p:cNvPr>
          <p:cNvSpPr txBox="1"/>
          <p:nvPr/>
        </p:nvSpPr>
        <p:spPr>
          <a:xfrm>
            <a:off x="418671" y="2181896"/>
            <a:ext cx="7515358" cy="3785652"/>
          </a:xfrm>
          <a:prstGeom prst="rect">
            <a:avLst/>
          </a:prstGeom>
          <a:noFill/>
        </p:spPr>
        <p:txBody>
          <a:bodyPr wrap="square" rtlCol="0">
            <a:spAutoFit/>
          </a:bodyPr>
          <a:lstStyle/>
          <a:p>
            <a:pPr algn="ctr"/>
            <a:r>
              <a:rPr lang="en-US" sz="3000" b="1" dirty="0"/>
              <a:t>MY CHALLENGE</a:t>
            </a:r>
            <a:r>
              <a:rPr lang="en-US" sz="3000" dirty="0"/>
              <a:t>: When counseling patients with AD and their families, make a vested attempt to truly understand the evidence that led to the FDA approval so that we can set </a:t>
            </a:r>
            <a:r>
              <a:rPr lang="en-US" sz="3000" u="sng" dirty="0"/>
              <a:t>appropriate</a:t>
            </a:r>
            <a:r>
              <a:rPr lang="en-US" sz="3000" dirty="0"/>
              <a:t> expectations regarding efficacy when prescribing medications to this vulnerable population.</a:t>
            </a:r>
          </a:p>
          <a:p>
            <a:pPr algn="ctr"/>
            <a:endParaRPr lang="en-US" sz="3000" dirty="0"/>
          </a:p>
        </p:txBody>
      </p:sp>
    </p:spTree>
    <p:extLst>
      <p:ext uri="{BB962C8B-B14F-4D97-AF65-F5344CB8AC3E}">
        <p14:creationId xmlns:p14="http://schemas.microsoft.com/office/powerpoint/2010/main" val="192080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P spid="8" grpId="0" animBg="1"/>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8012897-35FD-7F47-B3D9-E10D6723FAAD}"/>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Quick Quiz, #2</a:t>
            </a:r>
          </a:p>
        </p:txBody>
      </p:sp>
      <p:sp>
        <p:nvSpPr>
          <p:cNvPr id="6" name="Content Placeholder 2">
            <a:extLst>
              <a:ext uri="{FF2B5EF4-FFF2-40B4-BE49-F238E27FC236}">
                <a16:creationId xmlns:a16="http://schemas.microsoft.com/office/drawing/2014/main" id="{EA20C2E8-5ACA-C841-AFFE-A0C4E0EA73A0}"/>
              </a:ext>
            </a:extLst>
          </p:cNvPr>
          <p:cNvSpPr>
            <a:spLocks noGrp="1"/>
          </p:cNvSpPr>
          <p:nvPr>
            <p:ph idx="1"/>
          </p:nvPr>
        </p:nvSpPr>
        <p:spPr>
          <a:xfrm>
            <a:off x="1316765" y="2733999"/>
            <a:ext cx="9708995" cy="3567173"/>
          </a:xfrm>
        </p:spPr>
        <p:txBody>
          <a:bodyPr anchor="ctr">
            <a:normAutofit fontScale="92500" lnSpcReduction="20000"/>
          </a:bodyPr>
          <a:lstStyle/>
          <a:p>
            <a:pPr marL="0" indent="0">
              <a:buNone/>
            </a:pPr>
            <a:r>
              <a:rPr lang="en-US" sz="2400" b="1" dirty="0"/>
              <a:t>Which best describes how YOU counsel patients regarding the anticipated impact that starting donepezil will have on their lives?</a:t>
            </a:r>
          </a:p>
          <a:p>
            <a:pPr marL="457200" indent="-457200">
              <a:buFont typeface="Arial" panose="020B0604020202020204" pitchFamily="34" charset="0"/>
              <a:buAutoNum type="alphaUcPeriod"/>
            </a:pPr>
            <a:r>
              <a:rPr lang="en-US" sz="2400" dirty="0"/>
              <a:t>”The Magic Bullet” = this medication has been shown to reverse symptoms associated with AD in some patients!</a:t>
            </a:r>
          </a:p>
          <a:p>
            <a:pPr marL="457200" indent="-457200">
              <a:buAutoNum type="alphaUcPeriod"/>
            </a:pPr>
            <a:r>
              <a:rPr lang="en-US" sz="2400" dirty="0"/>
              <a:t>“Brakes on a Runaway Train” = this medication may slow down your symptoms, but this disease is progressive and incurable</a:t>
            </a:r>
          </a:p>
          <a:p>
            <a:pPr marL="457200" indent="-457200">
              <a:buAutoNum type="alphaUcPeriod"/>
            </a:pPr>
            <a:r>
              <a:rPr lang="en-US" sz="2400" dirty="0"/>
              <a:t>“The Two-Sided Coin” = this medication may help with your symptoms, but it may also have some uncomfortable side effects that are intolerable</a:t>
            </a:r>
          </a:p>
          <a:p>
            <a:pPr marL="457200" indent="-457200">
              <a:buAutoNum type="alphaUcPeriod"/>
            </a:pPr>
            <a:r>
              <a:rPr lang="en-US" sz="2400" dirty="0"/>
              <a:t>“The Chance”= this is one of the only medications for AD approved by the FDA due to safety and statistically significant improvements noted on cognitive testing (like the ones we administer to you in clinic) compared to those who don’t take the medicine</a:t>
            </a:r>
          </a:p>
          <a:p>
            <a:pPr marL="457200" indent="-457200">
              <a:buAutoNum type="alphaUcPeriod"/>
            </a:pPr>
            <a:endParaRPr lang="en-US" sz="2400" dirty="0"/>
          </a:p>
        </p:txBody>
      </p:sp>
    </p:spTree>
    <p:extLst>
      <p:ext uri="{BB962C8B-B14F-4D97-AF65-F5344CB8AC3E}">
        <p14:creationId xmlns:p14="http://schemas.microsoft.com/office/powerpoint/2010/main" val="4292700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6DA1-1BBB-0948-A220-A1D5C8BC0605}"/>
              </a:ext>
            </a:extLst>
          </p:cNvPr>
          <p:cNvSpPr>
            <a:spLocks noGrp="1"/>
          </p:cNvSpPr>
          <p:nvPr>
            <p:ph type="title"/>
          </p:nvPr>
        </p:nvSpPr>
        <p:spPr/>
        <p:txBody>
          <a:bodyPr/>
          <a:lstStyle/>
          <a:p>
            <a:r>
              <a:rPr lang="en-US" b="1" dirty="0"/>
              <a:t>References</a:t>
            </a:r>
          </a:p>
        </p:txBody>
      </p:sp>
      <p:sp>
        <p:nvSpPr>
          <p:cNvPr id="3" name="Content Placeholder 2">
            <a:extLst>
              <a:ext uri="{FF2B5EF4-FFF2-40B4-BE49-F238E27FC236}">
                <a16:creationId xmlns:a16="http://schemas.microsoft.com/office/drawing/2014/main" id="{23F30FDE-0258-194E-B3C2-A31A1AAA2868}"/>
              </a:ext>
            </a:extLst>
          </p:cNvPr>
          <p:cNvSpPr>
            <a:spLocks noGrp="1"/>
          </p:cNvSpPr>
          <p:nvPr>
            <p:ph idx="1"/>
          </p:nvPr>
        </p:nvSpPr>
        <p:spPr>
          <a:xfrm>
            <a:off x="114300" y="1743076"/>
            <a:ext cx="11991975" cy="5514974"/>
          </a:xfrm>
        </p:spPr>
        <p:txBody>
          <a:bodyPr>
            <a:normAutofit fontScale="55000" lnSpcReduction="20000"/>
          </a:bodyPr>
          <a:lstStyle/>
          <a:p>
            <a:r>
              <a:rPr lang="en-US" dirty="0">
                <a:latin typeface="Calibri" panose="020F0502020204030204" pitchFamily="34" charset="0"/>
                <a:cs typeface="Calibri" panose="020F0502020204030204" pitchFamily="34" charset="0"/>
              </a:rPr>
              <a:t>Alzheimer’s Disease Treatment. The Aricept R&amp;D Story. Accessed from: https://</a:t>
            </a:r>
            <a:r>
              <a:rPr lang="en-US" dirty="0" err="1">
                <a:latin typeface="Calibri" panose="020F0502020204030204" pitchFamily="34" charset="0"/>
                <a:cs typeface="Calibri" panose="020F0502020204030204" pitchFamily="34" charset="0"/>
              </a:rPr>
              <a:t>www.eisai.com</a:t>
            </a:r>
            <a:r>
              <a:rPr lang="en-US" dirty="0">
                <a:latin typeface="Calibri" panose="020F0502020204030204" pitchFamily="34" charset="0"/>
                <a:cs typeface="Calibri" panose="020F0502020204030204" pitchFamily="34" charset="0"/>
              </a:rPr>
              <a:t>/company/profile/history/products/</a:t>
            </a:r>
            <a:r>
              <a:rPr lang="en-US" dirty="0" err="1">
                <a:latin typeface="Calibri" panose="020F0502020204030204" pitchFamily="34" charset="0"/>
                <a:cs typeface="Calibri" panose="020F0502020204030204" pitchFamily="34" charset="0"/>
              </a:rPr>
              <a:t>aricept</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index.html</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Birks, J. S., &amp; Harvey, R. J. (2018). Donepezil for dementia due to Alzheimer's disease. </a:t>
            </a:r>
            <a:r>
              <a:rPr lang="en-US" i="1" dirty="0">
                <a:latin typeface="Calibri" panose="020F0502020204030204" pitchFamily="34" charset="0"/>
                <a:cs typeface="Calibri" panose="020F0502020204030204" pitchFamily="34" charset="0"/>
              </a:rPr>
              <a:t>Cochrane Database of systematic reviews</a:t>
            </a:r>
            <a:r>
              <a:rPr lang="en-US" dirty="0">
                <a:latin typeface="Calibri" panose="020F0502020204030204" pitchFamily="34" charset="0"/>
                <a:cs typeface="Calibri" panose="020F0502020204030204" pitchFamily="34" charset="0"/>
              </a:rPr>
              <a:t>, (6). </a:t>
            </a:r>
          </a:p>
          <a:p>
            <a:r>
              <a:rPr lang="en-US" dirty="0" err="1">
                <a:solidFill>
                  <a:srgbClr val="222222"/>
                </a:solidFill>
                <a:latin typeface="Calibri" panose="020F0502020204030204" pitchFamily="34" charset="0"/>
                <a:cs typeface="Calibri" panose="020F0502020204030204" pitchFamily="34" charset="0"/>
              </a:rPr>
              <a:t>Cajigal</a:t>
            </a:r>
            <a:r>
              <a:rPr lang="en-US" dirty="0">
                <a:solidFill>
                  <a:srgbClr val="222222"/>
                </a:solidFill>
                <a:latin typeface="Calibri" panose="020F0502020204030204" pitchFamily="34" charset="0"/>
                <a:cs typeface="Calibri" panose="020F0502020204030204" pitchFamily="34" charset="0"/>
              </a:rPr>
              <a:t>, S. (2006). FDA approves donepezil for severe dementia—experts question why. </a:t>
            </a:r>
            <a:r>
              <a:rPr lang="en-US" i="1" dirty="0">
                <a:solidFill>
                  <a:srgbClr val="222222"/>
                </a:solidFill>
                <a:latin typeface="Calibri" panose="020F0502020204030204" pitchFamily="34" charset="0"/>
                <a:cs typeface="Calibri" panose="020F0502020204030204" pitchFamily="34" charset="0"/>
              </a:rPr>
              <a:t>Neurology Today</a:t>
            </a:r>
            <a:r>
              <a:rPr lang="en-US" dirty="0">
                <a:solidFill>
                  <a:srgbClr val="222222"/>
                </a:solidFill>
                <a:latin typeface="Calibri" panose="020F0502020204030204" pitchFamily="34" charset="0"/>
                <a:cs typeface="Calibri" panose="020F0502020204030204" pitchFamily="34" charset="0"/>
              </a:rPr>
              <a:t>, </a:t>
            </a:r>
            <a:r>
              <a:rPr lang="en-US" i="1" dirty="0">
                <a:solidFill>
                  <a:srgbClr val="222222"/>
                </a:solidFill>
                <a:latin typeface="Calibri" panose="020F0502020204030204" pitchFamily="34" charset="0"/>
                <a:cs typeface="Calibri" panose="020F0502020204030204" pitchFamily="34" charset="0"/>
              </a:rPr>
              <a:t>6</a:t>
            </a:r>
            <a:r>
              <a:rPr lang="en-US" dirty="0">
                <a:solidFill>
                  <a:srgbClr val="222222"/>
                </a:solidFill>
                <a:latin typeface="Calibri" panose="020F0502020204030204" pitchFamily="34" charset="0"/>
                <a:cs typeface="Calibri" panose="020F0502020204030204" pitchFamily="34" charset="0"/>
              </a:rPr>
              <a:t>(22), 1-8.</a:t>
            </a:r>
          </a:p>
          <a:p>
            <a:r>
              <a:rPr lang="en-US" dirty="0" err="1">
                <a:latin typeface="Calibri" panose="020F0502020204030204" pitchFamily="34" charset="0"/>
                <a:cs typeface="Calibri" panose="020F0502020204030204" pitchFamily="34" charset="0"/>
              </a:rPr>
              <a:t>Kaduszkiewicz</a:t>
            </a:r>
            <a:r>
              <a:rPr lang="en-US" dirty="0">
                <a:latin typeface="Calibri" panose="020F0502020204030204" pitchFamily="34" charset="0"/>
                <a:cs typeface="Calibri" panose="020F0502020204030204" pitchFamily="34" charset="0"/>
              </a:rPr>
              <a:t>, H., Zimmermann, T., Beck-</a:t>
            </a:r>
            <a:r>
              <a:rPr lang="en-US" dirty="0" err="1">
                <a:latin typeface="Calibri" panose="020F0502020204030204" pitchFamily="34" charset="0"/>
                <a:cs typeface="Calibri" panose="020F0502020204030204" pitchFamily="34" charset="0"/>
              </a:rPr>
              <a:t>Bornholdt</a:t>
            </a:r>
            <a:r>
              <a:rPr lang="en-US" dirty="0">
                <a:latin typeface="Calibri" panose="020F0502020204030204" pitchFamily="34" charset="0"/>
                <a:cs typeface="Calibri" panose="020F0502020204030204" pitchFamily="34" charset="0"/>
              </a:rPr>
              <a:t>, H. P., &amp; van den </a:t>
            </a:r>
            <a:r>
              <a:rPr lang="en-US" dirty="0" err="1">
                <a:latin typeface="Calibri" panose="020F0502020204030204" pitchFamily="34" charset="0"/>
                <a:cs typeface="Calibri" panose="020F0502020204030204" pitchFamily="34" charset="0"/>
              </a:rPr>
              <a:t>Bussche</a:t>
            </a:r>
            <a:r>
              <a:rPr lang="en-US" dirty="0">
                <a:latin typeface="Calibri" panose="020F0502020204030204" pitchFamily="34" charset="0"/>
                <a:cs typeface="Calibri" panose="020F0502020204030204" pitchFamily="34" charset="0"/>
              </a:rPr>
              <a:t>, H. (2005). Cholinesterase inhibitors for patients with Alzheimer's disease: systematic review of </a:t>
            </a:r>
            <a:r>
              <a:rPr lang="en-US" dirty="0" err="1">
                <a:latin typeface="Calibri" panose="020F0502020204030204" pitchFamily="34" charset="0"/>
                <a:cs typeface="Calibri" panose="020F0502020204030204" pitchFamily="34" charset="0"/>
              </a:rPr>
              <a:t>randomised</a:t>
            </a:r>
            <a:r>
              <a:rPr lang="en-US" dirty="0">
                <a:latin typeface="Calibri" panose="020F0502020204030204" pitchFamily="34" charset="0"/>
                <a:cs typeface="Calibri" panose="020F0502020204030204" pitchFamily="34" charset="0"/>
              </a:rPr>
              <a:t> clinical trials. </a:t>
            </a:r>
            <a:r>
              <a:rPr lang="en-US" i="1" dirty="0" err="1">
                <a:latin typeface="Calibri" panose="020F0502020204030204" pitchFamily="34" charset="0"/>
                <a:cs typeface="Calibri" panose="020F0502020204030204" pitchFamily="34" charset="0"/>
              </a:rPr>
              <a:t>Bmj</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331</a:t>
            </a:r>
            <a:r>
              <a:rPr lang="en-US" dirty="0">
                <a:latin typeface="Calibri" panose="020F0502020204030204" pitchFamily="34" charset="0"/>
                <a:cs typeface="Calibri" panose="020F0502020204030204" pitchFamily="34" charset="0"/>
              </a:rPr>
              <a:t>(7512), 321-327. </a:t>
            </a:r>
          </a:p>
          <a:p>
            <a:r>
              <a:rPr lang="en-US" dirty="0" err="1">
                <a:latin typeface="Calibri" panose="020F0502020204030204" pitchFamily="34" charset="0"/>
                <a:cs typeface="Calibri" panose="020F0502020204030204" pitchFamily="34" charset="0"/>
              </a:rPr>
              <a:t>Mihara</a:t>
            </a:r>
            <a:r>
              <a:rPr lang="en-US" dirty="0">
                <a:latin typeface="Calibri" panose="020F0502020204030204" pitchFamily="34" charset="0"/>
                <a:cs typeface="Calibri" panose="020F0502020204030204" pitchFamily="34" charset="0"/>
              </a:rPr>
              <a:t>, M., Ohnishi, A., </a:t>
            </a:r>
            <a:r>
              <a:rPr lang="en-US" dirty="0" err="1">
                <a:latin typeface="Calibri" panose="020F0502020204030204" pitchFamily="34" charset="0"/>
                <a:cs typeface="Calibri" panose="020F0502020204030204" pitchFamily="34" charset="0"/>
              </a:rPr>
              <a:t>Tomono</a:t>
            </a:r>
            <a:r>
              <a:rPr lang="en-US" dirty="0">
                <a:latin typeface="Calibri" panose="020F0502020204030204" pitchFamily="34" charset="0"/>
                <a:cs typeface="Calibri" panose="020F0502020204030204" pitchFamily="34" charset="0"/>
              </a:rPr>
              <a:t>, Y., Hasegawa, J., Shimamura, Y., Yamazaki, K., &amp; </a:t>
            </a:r>
            <a:r>
              <a:rPr lang="en-US" dirty="0" err="1">
                <a:latin typeface="Calibri" panose="020F0502020204030204" pitchFamily="34" charset="0"/>
                <a:cs typeface="Calibri" panose="020F0502020204030204" pitchFamily="34" charset="0"/>
              </a:rPr>
              <a:t>Morishita</a:t>
            </a:r>
            <a:r>
              <a:rPr lang="en-US" dirty="0">
                <a:latin typeface="Calibri" panose="020F0502020204030204" pitchFamily="34" charset="0"/>
                <a:cs typeface="Calibri" panose="020F0502020204030204" pitchFamily="34" charset="0"/>
              </a:rPr>
              <a:t>, N. (1993). Pharmacokinetics of E2020, a new compound for Alzheimer's disease, in healthy male volunteers. </a:t>
            </a:r>
            <a:r>
              <a:rPr lang="en-US" i="1" dirty="0">
                <a:latin typeface="Calibri" panose="020F0502020204030204" pitchFamily="34" charset="0"/>
                <a:cs typeface="Calibri" panose="020F0502020204030204" pitchFamily="34" charset="0"/>
              </a:rPr>
              <a:t>International journal of clinical pharmacology, therapy, and toxicology</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31</a:t>
            </a:r>
            <a:r>
              <a:rPr lang="en-US" dirty="0">
                <a:latin typeface="Calibri" panose="020F0502020204030204" pitchFamily="34" charset="0"/>
                <a:cs typeface="Calibri" panose="020F0502020204030204" pitchFamily="34" charset="0"/>
              </a:rPr>
              <a:t>(5), 223-229.</a:t>
            </a:r>
          </a:p>
          <a:p>
            <a:r>
              <a:rPr lang="en-US" dirty="0">
                <a:latin typeface="Calibri" panose="020F0502020204030204" pitchFamily="34" charset="0"/>
                <a:cs typeface="Calibri" panose="020F0502020204030204" pitchFamily="34" charset="0"/>
              </a:rPr>
              <a:t>Ohnishi, A., </a:t>
            </a:r>
            <a:r>
              <a:rPr lang="en-US" dirty="0" err="1">
                <a:latin typeface="Calibri" panose="020F0502020204030204" pitchFamily="34" charset="0"/>
                <a:cs typeface="Calibri" panose="020F0502020204030204" pitchFamily="34" charset="0"/>
              </a:rPr>
              <a:t>Mihara</a:t>
            </a:r>
            <a:r>
              <a:rPr lang="en-US" dirty="0">
                <a:latin typeface="Calibri" panose="020F0502020204030204" pitchFamily="34" charset="0"/>
                <a:cs typeface="Calibri" panose="020F0502020204030204" pitchFamily="34" charset="0"/>
              </a:rPr>
              <a:t>, M., Kamakura, H., </a:t>
            </a:r>
            <a:r>
              <a:rPr lang="en-US" dirty="0" err="1">
                <a:latin typeface="Calibri" panose="020F0502020204030204" pitchFamily="34" charset="0"/>
                <a:cs typeface="Calibri" panose="020F0502020204030204" pitchFamily="34" charset="0"/>
              </a:rPr>
              <a:t>Tomono</a:t>
            </a:r>
            <a:r>
              <a:rPr lang="en-US" dirty="0">
                <a:latin typeface="Calibri" panose="020F0502020204030204" pitchFamily="34" charset="0"/>
                <a:cs typeface="Calibri" panose="020F0502020204030204" pitchFamily="34" charset="0"/>
              </a:rPr>
              <a:t>, Y., Hasegawa, J., Yamazaki, K., ... &amp; Tanaka, T. (1993). Comparison of the pharmacokinetics of E2020, a new compound for Alzheimer's disease, in healthy young and elderly subjects. </a:t>
            </a:r>
            <a:r>
              <a:rPr lang="en-US" i="1" dirty="0">
                <a:latin typeface="Calibri" panose="020F0502020204030204" pitchFamily="34" charset="0"/>
                <a:cs typeface="Calibri" panose="020F0502020204030204" pitchFamily="34" charset="0"/>
              </a:rPr>
              <a:t>The Journal of Clinical Pharmacology</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33</a:t>
            </a:r>
            <a:r>
              <a:rPr lang="en-US" dirty="0">
                <a:latin typeface="Calibri" panose="020F0502020204030204" pitchFamily="34" charset="0"/>
                <a:cs typeface="Calibri" panose="020F0502020204030204" pitchFamily="34" charset="0"/>
              </a:rPr>
              <a:t>(11), 1086-1091.</a:t>
            </a:r>
          </a:p>
          <a:p>
            <a:r>
              <a:rPr lang="en-US" dirty="0">
                <a:latin typeface="Calibri" panose="020F0502020204030204" pitchFamily="34" charset="0"/>
                <a:cs typeface="Calibri" panose="020F0502020204030204" pitchFamily="34" charset="0"/>
              </a:rPr>
              <a:t>Petersen, R. C., Thomas, R. G., Grundman, M., Bennett, D., Doody, R., Ferris, S., ... &amp; </a:t>
            </a:r>
            <a:r>
              <a:rPr lang="en-US" dirty="0" err="1">
                <a:latin typeface="Calibri" panose="020F0502020204030204" pitchFamily="34" charset="0"/>
                <a:cs typeface="Calibri" panose="020F0502020204030204" pitchFamily="34" charset="0"/>
              </a:rPr>
              <a:t>Thal</a:t>
            </a:r>
            <a:r>
              <a:rPr lang="en-US" dirty="0">
                <a:latin typeface="Calibri" panose="020F0502020204030204" pitchFamily="34" charset="0"/>
                <a:cs typeface="Calibri" panose="020F0502020204030204" pitchFamily="34" charset="0"/>
              </a:rPr>
              <a:t>, L. J. (2005). Vitamin E and donepezil for the treatment of mild cognitive impairment. </a:t>
            </a:r>
            <a:r>
              <a:rPr lang="en-US" i="1" dirty="0">
                <a:latin typeface="Calibri" panose="020F0502020204030204" pitchFamily="34" charset="0"/>
                <a:cs typeface="Calibri" panose="020F0502020204030204" pitchFamily="34" charset="0"/>
              </a:rPr>
              <a:t>New England Journal of Medicine</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352</a:t>
            </a:r>
            <a:r>
              <a:rPr lang="en-US" dirty="0">
                <a:latin typeface="Calibri" panose="020F0502020204030204" pitchFamily="34" charset="0"/>
                <a:cs typeface="Calibri" panose="020F0502020204030204" pitchFamily="34" charset="0"/>
              </a:rPr>
              <a:t>(23), 2379-2388.</a:t>
            </a:r>
            <a:endParaRPr lang="en-US" dirty="0">
              <a:solidFill>
                <a:srgbClr val="222222"/>
              </a:solidFill>
              <a:latin typeface="Calibri" panose="020F0502020204030204" pitchFamily="34" charset="0"/>
              <a:cs typeface="Calibri" panose="020F0502020204030204" pitchFamily="34" charset="0"/>
            </a:endParaRPr>
          </a:p>
          <a:p>
            <a:r>
              <a:rPr lang="en-US" dirty="0">
                <a:solidFill>
                  <a:srgbClr val="222222"/>
                </a:solidFill>
                <a:latin typeface="Calibri" panose="020F0502020204030204" pitchFamily="34" charset="0"/>
                <a:cs typeface="Calibri" panose="020F0502020204030204" pitchFamily="34" charset="0"/>
              </a:rPr>
              <a:t>Rogers, S. L., Doody, R. S., Mohs, R. C., Friedhoff, L. T., &amp; Donepezil Study Group. (1998). Donepezil improves cognition and global function in Alzheimer disease: a 15-week, double-blind, placebo-controlled study. </a:t>
            </a:r>
            <a:r>
              <a:rPr lang="en-US" i="1" dirty="0">
                <a:solidFill>
                  <a:srgbClr val="222222"/>
                </a:solidFill>
                <a:latin typeface="Calibri" panose="020F0502020204030204" pitchFamily="34" charset="0"/>
                <a:cs typeface="Calibri" panose="020F0502020204030204" pitchFamily="34" charset="0"/>
              </a:rPr>
              <a:t>Archives of internal medicine</a:t>
            </a:r>
            <a:r>
              <a:rPr lang="en-US" dirty="0">
                <a:solidFill>
                  <a:srgbClr val="222222"/>
                </a:solidFill>
                <a:latin typeface="Calibri" panose="020F0502020204030204" pitchFamily="34" charset="0"/>
                <a:cs typeface="Calibri" panose="020F0502020204030204" pitchFamily="34" charset="0"/>
              </a:rPr>
              <a:t>, </a:t>
            </a:r>
            <a:r>
              <a:rPr lang="en-US" i="1" dirty="0">
                <a:solidFill>
                  <a:srgbClr val="222222"/>
                </a:solidFill>
                <a:latin typeface="Calibri" panose="020F0502020204030204" pitchFamily="34" charset="0"/>
                <a:cs typeface="Calibri" panose="020F0502020204030204" pitchFamily="34" charset="0"/>
              </a:rPr>
              <a:t>158</a:t>
            </a:r>
            <a:r>
              <a:rPr lang="en-US" dirty="0">
                <a:solidFill>
                  <a:srgbClr val="222222"/>
                </a:solidFill>
                <a:latin typeface="Calibri" panose="020F0502020204030204" pitchFamily="34" charset="0"/>
                <a:cs typeface="Calibri" panose="020F0502020204030204" pitchFamily="34" charset="0"/>
              </a:rPr>
              <a:t>(9), 1021-1031.</a:t>
            </a:r>
          </a:p>
          <a:p>
            <a:r>
              <a:rPr lang="en-US" dirty="0">
                <a:solidFill>
                  <a:srgbClr val="232323"/>
                </a:solidFill>
                <a:latin typeface="Calibri" panose="020F0502020204030204" pitchFamily="34" charset="0"/>
                <a:cs typeface="Calibri" panose="020F0502020204030204" pitchFamily="34" charset="0"/>
              </a:rPr>
              <a:t>Rogers, S. , Farlow, M. , Doody, R. , Mohs, R. &amp; Friedhoff, L.  (1998).  A 24-week, double-blind, placebo-controlled trial of donepezil in patients with Alzheimer's disease.  </a:t>
            </a:r>
            <a:r>
              <a:rPr lang="en-US" i="1" dirty="0">
                <a:solidFill>
                  <a:srgbClr val="232323"/>
                </a:solidFill>
                <a:latin typeface="Calibri" panose="020F0502020204030204" pitchFamily="34" charset="0"/>
                <a:cs typeface="Calibri" panose="020F0502020204030204" pitchFamily="34" charset="0"/>
              </a:rPr>
              <a:t>Neurology,  50 </a:t>
            </a:r>
            <a:r>
              <a:rPr lang="en-US" dirty="0">
                <a:solidFill>
                  <a:srgbClr val="232323"/>
                </a:solidFill>
                <a:latin typeface="Calibri" panose="020F0502020204030204" pitchFamily="34" charset="0"/>
                <a:cs typeface="Calibri" panose="020F0502020204030204" pitchFamily="34" charset="0"/>
              </a:rPr>
              <a:t>(1),  136-145.  </a:t>
            </a:r>
            <a:r>
              <a:rPr lang="en-US" dirty="0" err="1">
                <a:solidFill>
                  <a:srgbClr val="232323"/>
                </a:solidFill>
                <a:latin typeface="Calibri" panose="020F0502020204030204" pitchFamily="34" charset="0"/>
                <a:cs typeface="Calibri" panose="020F0502020204030204" pitchFamily="34" charset="0"/>
              </a:rPr>
              <a:t>doi</a:t>
            </a:r>
            <a:r>
              <a:rPr lang="en-US" dirty="0">
                <a:solidFill>
                  <a:srgbClr val="232323"/>
                </a:solidFill>
                <a:latin typeface="Calibri" panose="020F0502020204030204" pitchFamily="34" charset="0"/>
                <a:cs typeface="Calibri" panose="020F0502020204030204" pitchFamily="34" charset="0"/>
              </a:rPr>
              <a:t>: 10.1212/WNL.50.1.136.</a:t>
            </a:r>
          </a:p>
          <a:p>
            <a:r>
              <a:rPr lang="en-US" dirty="0">
                <a:latin typeface="Calibri" panose="020F0502020204030204" pitchFamily="34" charset="0"/>
                <a:cs typeface="Calibri" panose="020F0502020204030204" pitchFamily="34" charset="0"/>
              </a:rPr>
              <a:t>Rogers, S. L., &amp; Friedhoff, L. T. (1996). The efficacy and safety of donepezil in patients with Alzheimer's disease: results of a US </a:t>
            </a:r>
            <a:r>
              <a:rPr lang="en-US" dirty="0" err="1">
                <a:latin typeface="Calibri" panose="020F0502020204030204" pitchFamily="34" charset="0"/>
                <a:cs typeface="Calibri" panose="020F0502020204030204" pitchFamily="34" charset="0"/>
              </a:rPr>
              <a:t>multicentre</a:t>
            </a:r>
            <a:r>
              <a:rPr lang="en-US" dirty="0">
                <a:latin typeface="Calibri" panose="020F0502020204030204" pitchFamily="34" charset="0"/>
                <a:cs typeface="Calibri" panose="020F0502020204030204" pitchFamily="34" charset="0"/>
              </a:rPr>
              <a:t>, randomized, double-blind, placebo-controlled trial. </a:t>
            </a:r>
            <a:r>
              <a:rPr lang="en-US" i="1" dirty="0">
                <a:latin typeface="Calibri" panose="020F0502020204030204" pitchFamily="34" charset="0"/>
                <a:cs typeface="Calibri" panose="020F0502020204030204" pitchFamily="34" charset="0"/>
              </a:rPr>
              <a:t>Dementia and Geriatric Cognitive Disorders</a:t>
            </a: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7</a:t>
            </a:r>
            <a:r>
              <a:rPr lang="en-US" dirty="0">
                <a:latin typeface="Calibri" panose="020F0502020204030204" pitchFamily="34" charset="0"/>
                <a:cs typeface="Calibri" panose="020F0502020204030204" pitchFamily="34" charset="0"/>
              </a:rPr>
              <a:t>(6), 293-303.</a:t>
            </a:r>
            <a:endParaRPr lang="en-US" dirty="0">
              <a:solidFill>
                <a:srgbClr val="232323"/>
              </a:solidFill>
              <a:latin typeface="Calibri" panose="020F0502020204030204" pitchFamily="34" charset="0"/>
              <a:cs typeface="Calibri" panose="020F0502020204030204" pitchFamily="34" charset="0"/>
            </a:endParaRPr>
          </a:p>
          <a:p>
            <a:r>
              <a:rPr lang="en-US" dirty="0">
                <a:solidFill>
                  <a:srgbClr val="222222"/>
                </a:solidFill>
                <a:latin typeface="Calibri" panose="020F0502020204030204" pitchFamily="34" charset="0"/>
                <a:cs typeface="Calibri" panose="020F0502020204030204" pitchFamily="34" charset="0"/>
              </a:rPr>
              <a:t>Sugimoto, H., Ogura, H., Arai, Y., </a:t>
            </a:r>
            <a:r>
              <a:rPr lang="en-US" dirty="0" err="1">
                <a:solidFill>
                  <a:srgbClr val="222222"/>
                </a:solidFill>
                <a:latin typeface="Calibri" panose="020F0502020204030204" pitchFamily="34" charset="0"/>
                <a:cs typeface="Calibri" panose="020F0502020204030204" pitchFamily="34" charset="0"/>
              </a:rPr>
              <a:t>Iimura</a:t>
            </a:r>
            <a:r>
              <a:rPr lang="en-US" dirty="0">
                <a:solidFill>
                  <a:srgbClr val="222222"/>
                </a:solidFill>
                <a:latin typeface="Calibri" panose="020F0502020204030204" pitchFamily="34" charset="0"/>
                <a:cs typeface="Calibri" panose="020F0502020204030204" pitchFamily="34" charset="0"/>
              </a:rPr>
              <a:t>, Y., &amp; </a:t>
            </a:r>
            <a:r>
              <a:rPr lang="en-US" dirty="0" err="1">
                <a:solidFill>
                  <a:srgbClr val="222222"/>
                </a:solidFill>
                <a:latin typeface="Calibri" panose="020F0502020204030204" pitchFamily="34" charset="0"/>
                <a:cs typeface="Calibri" panose="020F0502020204030204" pitchFamily="34" charset="0"/>
              </a:rPr>
              <a:t>Yamanishi</a:t>
            </a:r>
            <a:r>
              <a:rPr lang="en-US" dirty="0">
                <a:solidFill>
                  <a:srgbClr val="222222"/>
                </a:solidFill>
                <a:latin typeface="Calibri" panose="020F0502020204030204" pitchFamily="34" charset="0"/>
                <a:cs typeface="Calibri" panose="020F0502020204030204" pitchFamily="34" charset="0"/>
              </a:rPr>
              <a:t>, Y. (2002). Research and development of donepezil hydrochloride, a new type of acetylcholinesterase inhibitor. </a:t>
            </a:r>
            <a:r>
              <a:rPr lang="en-US" i="1" dirty="0">
                <a:solidFill>
                  <a:srgbClr val="222222"/>
                </a:solidFill>
                <a:latin typeface="Calibri" panose="020F0502020204030204" pitchFamily="34" charset="0"/>
                <a:cs typeface="Calibri" panose="020F0502020204030204" pitchFamily="34" charset="0"/>
              </a:rPr>
              <a:t>The Japanese journal of pharmacology</a:t>
            </a:r>
            <a:r>
              <a:rPr lang="en-US" dirty="0">
                <a:solidFill>
                  <a:srgbClr val="222222"/>
                </a:solidFill>
                <a:latin typeface="Calibri" panose="020F0502020204030204" pitchFamily="34" charset="0"/>
                <a:cs typeface="Calibri" panose="020F0502020204030204" pitchFamily="34" charset="0"/>
              </a:rPr>
              <a:t>, </a:t>
            </a:r>
            <a:r>
              <a:rPr lang="en-US" i="1" dirty="0">
                <a:solidFill>
                  <a:srgbClr val="222222"/>
                </a:solidFill>
                <a:latin typeface="Calibri" panose="020F0502020204030204" pitchFamily="34" charset="0"/>
                <a:cs typeface="Calibri" panose="020F0502020204030204" pitchFamily="34" charset="0"/>
              </a:rPr>
              <a:t>89</a:t>
            </a:r>
            <a:r>
              <a:rPr lang="en-US" dirty="0">
                <a:solidFill>
                  <a:srgbClr val="222222"/>
                </a:solidFill>
                <a:latin typeface="Calibri" panose="020F0502020204030204" pitchFamily="34" charset="0"/>
                <a:cs typeface="Calibri" panose="020F0502020204030204" pitchFamily="34" charset="0"/>
              </a:rPr>
              <a:t>(1), 7-20.</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179121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C712-EAE3-BB4C-8F75-03A37AED52B3}"/>
              </a:ext>
            </a:extLst>
          </p:cNvPr>
          <p:cNvSpPr>
            <a:spLocks noGrp="1"/>
          </p:cNvSpPr>
          <p:nvPr>
            <p:ph type="title"/>
          </p:nvPr>
        </p:nvSpPr>
        <p:spPr>
          <a:xfrm>
            <a:off x="0" y="42852"/>
            <a:ext cx="10515600" cy="1325563"/>
          </a:xfrm>
        </p:spPr>
        <p:txBody>
          <a:bodyPr/>
          <a:lstStyle/>
          <a:p>
            <a:r>
              <a:rPr lang="en-US" b="1" dirty="0"/>
              <a:t>Extra Slides: Study Data Available to FDA</a:t>
            </a:r>
          </a:p>
        </p:txBody>
      </p:sp>
      <p:pic>
        <p:nvPicPr>
          <p:cNvPr id="4" name="Picture 3">
            <a:extLst>
              <a:ext uri="{FF2B5EF4-FFF2-40B4-BE49-F238E27FC236}">
                <a16:creationId xmlns:a16="http://schemas.microsoft.com/office/drawing/2014/main" id="{43BC15D2-D86A-C44F-B256-690682A0EAE8}"/>
              </a:ext>
            </a:extLst>
          </p:cNvPr>
          <p:cNvPicPr>
            <a:picLocks noChangeAspect="1"/>
          </p:cNvPicPr>
          <p:nvPr/>
        </p:nvPicPr>
        <p:blipFill>
          <a:blip r:embed="rId2"/>
          <a:stretch>
            <a:fillRect/>
          </a:stretch>
        </p:blipFill>
        <p:spPr>
          <a:xfrm>
            <a:off x="6275571" y="3307550"/>
            <a:ext cx="5916429" cy="3328999"/>
          </a:xfrm>
          <a:prstGeom prst="rect">
            <a:avLst/>
          </a:prstGeom>
        </p:spPr>
      </p:pic>
      <p:pic>
        <p:nvPicPr>
          <p:cNvPr id="5" name="Picture 4">
            <a:extLst>
              <a:ext uri="{FF2B5EF4-FFF2-40B4-BE49-F238E27FC236}">
                <a16:creationId xmlns:a16="http://schemas.microsoft.com/office/drawing/2014/main" id="{577A71AC-D3A4-2247-ABC8-AC74E2D5FC7F}"/>
              </a:ext>
            </a:extLst>
          </p:cNvPr>
          <p:cNvPicPr>
            <a:picLocks noChangeAspect="1"/>
          </p:cNvPicPr>
          <p:nvPr/>
        </p:nvPicPr>
        <p:blipFill>
          <a:blip r:embed="rId3"/>
          <a:stretch>
            <a:fillRect/>
          </a:stretch>
        </p:blipFill>
        <p:spPr>
          <a:xfrm>
            <a:off x="199942" y="1357301"/>
            <a:ext cx="5896058" cy="3614749"/>
          </a:xfrm>
          <a:prstGeom prst="rect">
            <a:avLst/>
          </a:prstGeom>
        </p:spPr>
      </p:pic>
      <p:sp>
        <p:nvSpPr>
          <p:cNvPr id="6" name="Rectangle 5">
            <a:extLst>
              <a:ext uri="{FF2B5EF4-FFF2-40B4-BE49-F238E27FC236}">
                <a16:creationId xmlns:a16="http://schemas.microsoft.com/office/drawing/2014/main" id="{B79EF9AF-C678-FE46-A9C5-400C88EC706D}"/>
              </a:ext>
            </a:extLst>
          </p:cNvPr>
          <p:cNvSpPr/>
          <p:nvPr/>
        </p:nvSpPr>
        <p:spPr>
          <a:xfrm>
            <a:off x="199942" y="5824834"/>
            <a:ext cx="6096000" cy="923330"/>
          </a:xfrm>
          <a:prstGeom prst="rect">
            <a:avLst/>
          </a:prstGeom>
        </p:spPr>
        <p:txBody>
          <a:bodyPr>
            <a:spAutoFit/>
          </a:bodyPr>
          <a:lstStyle/>
          <a:p>
            <a:r>
              <a:rPr lang="en-US" b="1" dirty="0"/>
              <a:t>DRUG LABEL (from FDA): </a:t>
            </a:r>
            <a:r>
              <a:rPr lang="en-US" dirty="0"/>
              <a:t>https://</a:t>
            </a:r>
            <a:r>
              <a:rPr lang="en-US" dirty="0" err="1"/>
              <a:t>www.accessdata.fda.gov</a:t>
            </a:r>
            <a:r>
              <a:rPr lang="en-US" dirty="0"/>
              <a:t>/</a:t>
            </a:r>
            <a:r>
              <a:rPr lang="en-US" dirty="0" err="1"/>
              <a:t>drugsatfda_docs</a:t>
            </a:r>
            <a:r>
              <a:rPr lang="en-US" dirty="0"/>
              <a:t>/label/2012/020690s035,021720s008,022568s005lbl.pdf</a:t>
            </a:r>
          </a:p>
        </p:txBody>
      </p:sp>
    </p:spTree>
    <p:extLst>
      <p:ext uri="{BB962C8B-B14F-4D97-AF65-F5344CB8AC3E}">
        <p14:creationId xmlns:p14="http://schemas.microsoft.com/office/powerpoint/2010/main" val="1717473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3E838-4007-4444-A7CC-C16D35E14D2B}"/>
              </a:ext>
            </a:extLst>
          </p:cNvPr>
          <p:cNvSpPr>
            <a:spLocks noGrp="1"/>
          </p:cNvSpPr>
          <p:nvPr>
            <p:ph type="title"/>
          </p:nvPr>
        </p:nvSpPr>
        <p:spPr>
          <a:xfrm>
            <a:off x="295275" y="385753"/>
            <a:ext cx="10515600" cy="1325563"/>
          </a:xfrm>
        </p:spPr>
        <p:txBody>
          <a:bodyPr/>
          <a:lstStyle/>
          <a:p>
            <a:r>
              <a:rPr lang="en-US" b="1" dirty="0"/>
              <a:t>Extra Slides: The “Other” Phase 3 Trial</a:t>
            </a:r>
          </a:p>
        </p:txBody>
      </p:sp>
      <p:pic>
        <p:nvPicPr>
          <p:cNvPr id="4" name="Picture 3">
            <a:extLst>
              <a:ext uri="{FF2B5EF4-FFF2-40B4-BE49-F238E27FC236}">
                <a16:creationId xmlns:a16="http://schemas.microsoft.com/office/drawing/2014/main" id="{BBC78B15-9F92-4542-925D-757F36F63DC6}"/>
              </a:ext>
            </a:extLst>
          </p:cNvPr>
          <p:cNvPicPr>
            <a:picLocks noChangeAspect="1"/>
          </p:cNvPicPr>
          <p:nvPr/>
        </p:nvPicPr>
        <p:blipFill>
          <a:blip r:embed="rId2"/>
          <a:stretch>
            <a:fillRect/>
          </a:stretch>
        </p:blipFill>
        <p:spPr>
          <a:xfrm>
            <a:off x="6188076" y="1714749"/>
            <a:ext cx="5373688" cy="3894691"/>
          </a:xfrm>
          <a:prstGeom prst="rect">
            <a:avLst/>
          </a:prstGeom>
        </p:spPr>
      </p:pic>
      <p:pic>
        <p:nvPicPr>
          <p:cNvPr id="5" name="Picture 4">
            <a:extLst>
              <a:ext uri="{FF2B5EF4-FFF2-40B4-BE49-F238E27FC236}">
                <a16:creationId xmlns:a16="http://schemas.microsoft.com/office/drawing/2014/main" id="{6F74DF9D-24DC-BA40-A7AD-0E53C0B8566C}"/>
              </a:ext>
            </a:extLst>
          </p:cNvPr>
          <p:cNvPicPr>
            <a:picLocks noChangeAspect="1"/>
          </p:cNvPicPr>
          <p:nvPr/>
        </p:nvPicPr>
        <p:blipFill>
          <a:blip r:embed="rId3"/>
          <a:stretch>
            <a:fillRect/>
          </a:stretch>
        </p:blipFill>
        <p:spPr>
          <a:xfrm>
            <a:off x="515938" y="1914774"/>
            <a:ext cx="5373688" cy="3894691"/>
          </a:xfrm>
          <a:prstGeom prst="rect">
            <a:avLst/>
          </a:prstGeom>
        </p:spPr>
      </p:pic>
      <p:sp>
        <p:nvSpPr>
          <p:cNvPr id="6" name="Rectangle 5">
            <a:extLst>
              <a:ext uri="{FF2B5EF4-FFF2-40B4-BE49-F238E27FC236}">
                <a16:creationId xmlns:a16="http://schemas.microsoft.com/office/drawing/2014/main" id="{2B1B522A-5EEA-BB4B-8226-1AFBFF4033EB}"/>
              </a:ext>
            </a:extLst>
          </p:cNvPr>
          <p:cNvSpPr/>
          <p:nvPr/>
        </p:nvSpPr>
        <p:spPr>
          <a:xfrm>
            <a:off x="-28575" y="6464300"/>
            <a:ext cx="12180887" cy="461665"/>
          </a:xfrm>
          <a:prstGeom prst="rect">
            <a:avLst/>
          </a:prstGeom>
        </p:spPr>
        <p:txBody>
          <a:bodyPr wrap="square">
            <a:spAutoFit/>
          </a:bodyPr>
          <a:lstStyle/>
          <a:p>
            <a:r>
              <a:rPr lang="en-US" sz="1200" dirty="0">
                <a:solidFill>
                  <a:srgbClr val="232323"/>
                </a:solidFill>
                <a:latin typeface="Calibri" panose="020F0502020204030204" pitchFamily="34" charset="0"/>
                <a:cs typeface="Calibri" panose="020F0502020204030204" pitchFamily="34" charset="0"/>
              </a:rPr>
              <a:t>Rogers, S. , Farlow, M. , Doody, R. , Mohs, R. &amp; Friedhoff, L.  (1998).  A 24-week, double-blind, placebo-controlled trial of donepezil in patients with Alzheimer's disease.  </a:t>
            </a:r>
            <a:r>
              <a:rPr lang="en-US" sz="1200" i="1" dirty="0">
                <a:solidFill>
                  <a:srgbClr val="232323"/>
                </a:solidFill>
                <a:latin typeface="Calibri" panose="020F0502020204030204" pitchFamily="34" charset="0"/>
                <a:cs typeface="Calibri" panose="020F0502020204030204" pitchFamily="34" charset="0"/>
              </a:rPr>
              <a:t>Neurology,  50 </a:t>
            </a:r>
            <a:r>
              <a:rPr lang="en-US" sz="1200" dirty="0">
                <a:solidFill>
                  <a:srgbClr val="232323"/>
                </a:solidFill>
                <a:latin typeface="Calibri" panose="020F0502020204030204" pitchFamily="34" charset="0"/>
                <a:cs typeface="Calibri" panose="020F0502020204030204" pitchFamily="34" charset="0"/>
              </a:rPr>
              <a:t>(1),  136-145.  </a:t>
            </a:r>
            <a:r>
              <a:rPr lang="en-US" sz="1200" dirty="0" err="1">
                <a:solidFill>
                  <a:srgbClr val="232323"/>
                </a:solidFill>
                <a:latin typeface="Calibri" panose="020F0502020204030204" pitchFamily="34" charset="0"/>
                <a:cs typeface="Calibri" panose="020F0502020204030204" pitchFamily="34" charset="0"/>
              </a:rPr>
              <a:t>doi</a:t>
            </a:r>
            <a:r>
              <a:rPr lang="en-US" sz="1200" dirty="0">
                <a:solidFill>
                  <a:srgbClr val="232323"/>
                </a:solidFill>
                <a:latin typeface="Calibri" panose="020F0502020204030204" pitchFamily="34" charset="0"/>
                <a:cs typeface="Calibri" panose="020F0502020204030204" pitchFamily="34" charset="0"/>
              </a:rPr>
              <a:t>: 10.1212/WNL.50.1.136.</a:t>
            </a:r>
            <a:endParaRPr lang="en-US" sz="1200"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1C9075D-411F-AD40-A404-6DD64F3E3ACA}"/>
              </a:ext>
            </a:extLst>
          </p:cNvPr>
          <p:cNvSpPr/>
          <p:nvPr/>
        </p:nvSpPr>
        <p:spPr>
          <a:xfrm>
            <a:off x="8874920" y="2771775"/>
            <a:ext cx="2686844" cy="890319"/>
          </a:xfrm>
          <a:prstGeom prst="rect">
            <a:avLst/>
          </a:prstGeom>
          <a:solidFill>
            <a:schemeClr val="accent4">
              <a:alpha val="24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106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18500</TotalTime>
  <Words>3919</Words>
  <Application>Microsoft Macintosh PowerPoint</Application>
  <PresentationFormat>Widescreen</PresentationFormat>
  <Paragraphs>326</Paragraphs>
  <Slides>31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BlinkMacSystemFont</vt:lpstr>
      <vt:lpstr>Calibri</vt:lpstr>
      <vt:lpstr>Calibri Light</vt:lpstr>
      <vt:lpstr>Helvetica Neue</vt:lpstr>
      <vt:lpstr>Office Theme</vt:lpstr>
      <vt:lpstr>Journal Club</vt:lpstr>
      <vt:lpstr>Objectives and Goal</vt:lpstr>
      <vt:lpstr>Quick Quiz</vt:lpstr>
      <vt:lpstr>A (VERY) Quick Review of Clinical Trial Phases</vt:lpstr>
      <vt:lpstr>Quick Quiz- Answer</vt:lpstr>
      <vt:lpstr>PowerPoint Presentation</vt:lpstr>
      <vt:lpstr>PowerPoint Presentation</vt:lpstr>
      <vt:lpstr>PowerPoint Presentation</vt:lpstr>
      <vt:lpstr>Today’s Article</vt:lpstr>
      <vt:lpstr>Study Design =</vt:lpstr>
      <vt:lpstr>Study Subjects</vt:lpstr>
      <vt:lpstr>PowerPoint Presentation</vt:lpstr>
      <vt:lpstr>Study Subjects</vt:lpstr>
      <vt:lpstr>Study Subjects</vt:lpstr>
      <vt:lpstr>Measurements and Follow Up</vt:lpstr>
      <vt:lpstr>ADAS-Cog</vt:lpstr>
      <vt:lpstr>CIBIC Plus</vt:lpstr>
      <vt:lpstr>Measurements and Follow Up</vt:lpstr>
      <vt:lpstr>Analysis</vt:lpstr>
      <vt:lpstr>Quick Quiz, #2</vt:lpstr>
      <vt:lpstr>Results (Primary Outcomes)</vt:lpstr>
      <vt:lpstr>PowerPoint Presentation</vt:lpstr>
      <vt:lpstr>Results (Secondary Outcome = QOL)</vt:lpstr>
      <vt:lpstr>PowerPoint Presentation</vt:lpstr>
      <vt:lpstr>Reviewer’s Critique</vt:lpstr>
      <vt:lpstr>PowerPoint Presentation</vt:lpstr>
      <vt:lpstr>PowerPoint Presentation</vt:lpstr>
      <vt:lpstr>Quick Quiz, #2</vt:lpstr>
      <vt:lpstr>References</vt:lpstr>
      <vt:lpstr>Extra Slides: Study Data Available to FDA</vt:lpstr>
      <vt:lpstr>Extra Slides: The “Other” Phase 3 Trial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dc:title>
  <dc:creator>Petry, Rachael Leigh</dc:creator>
  <cp:lastModifiedBy>Reichstadt, Jennifer</cp:lastModifiedBy>
  <cp:revision>83</cp:revision>
  <dcterms:created xsi:type="dcterms:W3CDTF">2021-07-14T22:04:55Z</dcterms:created>
  <dcterms:modified xsi:type="dcterms:W3CDTF">2022-07-07T20:28:22Z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2021-07-14T22:04:56Z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3dc869c6-de07-4f05-81a2-955e8ee05f23</vt:lpwstr>
  </property>
  <property fmtid="{D5CDD505-2E9C-101B-9397-08002B2CF9AE}" pid="8" name="MSIP_Label_792c8cef-6f2b-4af1-b4ac-d815ff795cd6_ContentBits">
    <vt:lpwstr>0</vt:lpwstr>
  </property>
</Properties>
</file>