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65" r:id="rId3"/>
    <p:sldId id="278" r:id="rId4"/>
    <p:sldId id="294" r:id="rId5"/>
    <p:sldId id="295" r:id="rId6"/>
    <p:sldId id="269" r:id="rId7"/>
    <p:sldId id="270" r:id="rId8"/>
    <p:sldId id="298" r:id="rId9"/>
    <p:sldId id="299" r:id="rId10"/>
    <p:sldId id="293" r:id="rId11"/>
    <p:sldId id="284" r:id="rId12"/>
    <p:sldId id="280" r:id="rId13"/>
    <p:sldId id="281" r:id="rId14"/>
    <p:sldId id="291" r:id="rId15"/>
    <p:sldId id="296" r:id="rId16"/>
    <p:sldId id="297" r:id="rId17"/>
  </p:sldIdLst>
  <p:sldSz cx="9144000" cy="5143500" type="screen16x9"/>
  <p:notesSz cx="6858000" cy="9144000"/>
  <p:embeddedFontLst>
    <p:embeddedFont>
      <p:font typeface="Economica" panose="02010600030101010101" charset="0"/>
      <p:regular r:id="rId19"/>
      <p:bold r:id="rId20"/>
      <p:italic r:id="rId21"/>
      <p:boldItalic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932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5952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6182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4841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8133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91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8225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5167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9688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6695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8800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919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0790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0534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4937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Google Shape;17;p3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ps.ucsd.ed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ellness.ucsd.edu/zone/Pages/default.asp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wellness.ucsd.edu/zone/programs/Pages/default.asp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xxWv6PM4E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ec.ucsd.edu/Program/GetProgramDetails?courseId=4f17dc18-a0a0-4e1a-8f3e-4d907dd08531&amp;semesterId=d59b0732-8588-476a-8e59-2a3f8207dc6c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</a:t>
            </a:r>
            <a:r>
              <a:rPr lang="en-US" altLang="zh-CN" dirty="0"/>
              <a:t>eek 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Today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altLang="zh-CN" sz="2000" dirty="0"/>
              <a:t>Form Groups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altLang="zh-CN" sz="2000" dirty="0"/>
              <a:t>Google Drive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altLang="zh-CN" sz="2000" dirty="0"/>
              <a:t>CAPS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altLang="zh-CN" sz="2000" dirty="0"/>
              <a:t>The Zone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/>
              <a:t>Importance of Sleep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/>
              <a:t>S</a:t>
            </a:r>
            <a:r>
              <a:rPr lang="en-US" sz="2000" dirty="0"/>
              <a:t>tress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/>
              <a:t>Student Wellness Program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53E5580-6493-473D-90CA-DABD940D5D4C}"/>
              </a:ext>
            </a:extLst>
          </p:cNvPr>
          <p:cNvSpPr/>
          <p:nvPr/>
        </p:nvSpPr>
        <p:spPr>
          <a:xfrm>
            <a:off x="4849756" y="2243191"/>
            <a:ext cx="379623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/>
            <a:r>
              <a:rPr lang="en-US" altLang="zh-CN" sz="2200" dirty="0"/>
              <a:t>Side Note: WIFI: </a:t>
            </a:r>
            <a:r>
              <a:rPr lang="en-US" altLang="zh-CN" sz="2200" dirty="0" err="1"/>
              <a:t>endurom</a:t>
            </a:r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155938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Form Groups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630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Google Drive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2193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2989128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Team Drive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Tx/>
              <a:buChar char="-"/>
            </a:pPr>
            <a:r>
              <a:rPr lang="en-US" sz="2000" dirty="0"/>
              <a:t>For future assignment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No need to print out </a:t>
            </a:r>
            <a:r>
              <a:rPr lang="en-US" sz="2000" dirty="0">
                <a:sym typeface="Wingdings" panose="05000000000000000000" pitchFamily="2" charset="2"/>
              </a:rPr>
              <a:t> save money!</a:t>
            </a:r>
          </a:p>
          <a:p>
            <a:pPr marL="342900" lvl="0" algn="l">
              <a:buFontTx/>
              <a:buChar char="-"/>
            </a:pPr>
            <a:r>
              <a:rPr lang="en-US" sz="2000" dirty="0">
                <a:sym typeface="Wingdings" panose="05000000000000000000" pitchFamily="2" charset="2"/>
              </a:rPr>
              <a:t>Due before discussion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No late homework accepted</a:t>
            </a:r>
          </a:p>
          <a:p>
            <a:pPr marL="0" lvl="0" indent="0" algn="l"/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9726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CAPS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150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3" y="164600"/>
            <a:ext cx="3203101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en-US" dirty="0"/>
              <a:t>CAPS</a:t>
            </a: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6932416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dirty="0">
                <a:hlinkClick r:id="rId3"/>
              </a:rPr>
              <a:t>https://caps.ucsd.edu/</a:t>
            </a:r>
            <a:endParaRPr lang="en-US" dirty="0"/>
          </a:p>
          <a:p>
            <a:pPr algn="l"/>
            <a:endParaRPr lang="en-US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B3EF5D1-4706-461B-B566-EC7712AFD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4206" y="407600"/>
            <a:ext cx="2867025" cy="3238500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2CC8D29-99F8-4E96-A513-C4CC3BB19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424" y="1622000"/>
            <a:ext cx="291465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52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255855" y="1514593"/>
            <a:ext cx="4632289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Zone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4022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3" y="164600"/>
            <a:ext cx="4827477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en-US" dirty="0"/>
              <a:t>The Zone Programs</a:t>
            </a: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334143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dirty="0">
                <a:hlinkClick r:id="rId3"/>
              </a:rPr>
              <a:t>https://wellness.ucsd.edu/zone/Pages/default.aspx</a:t>
            </a:r>
            <a:endParaRPr lang="en-US" dirty="0"/>
          </a:p>
          <a:p>
            <a:pPr marL="0" lvl="0" indent="0" algn="l"/>
            <a:r>
              <a:rPr lang="en-US" dirty="0"/>
              <a:t>Programs:</a:t>
            </a:r>
          </a:p>
          <a:p>
            <a:pPr marL="0" lvl="0" indent="0" algn="l"/>
            <a:r>
              <a:rPr lang="en-US" dirty="0">
                <a:hlinkClick r:id="rId4"/>
              </a:rPr>
              <a:t>https://wellness.ucsd.edu/zone/programs/Pages/default.aspx</a:t>
            </a:r>
            <a:endParaRPr lang="en-US" dirty="0"/>
          </a:p>
          <a:p>
            <a:pPr marL="0" lvl="0" indent="0" algn="l"/>
            <a:endParaRPr lang="en-US" dirty="0"/>
          </a:p>
          <a:p>
            <a:pPr marL="0" lvl="0" indent="0" algn="l"/>
            <a:r>
              <a:rPr lang="en-US" dirty="0"/>
              <a:t>Therapy </a:t>
            </a:r>
            <a:r>
              <a:rPr lang="en-US" dirty="0" err="1"/>
              <a:t>Fluffies</a:t>
            </a:r>
            <a:r>
              <a:rPr lang="en-US" dirty="0"/>
              <a:t>: </a:t>
            </a:r>
          </a:p>
          <a:p>
            <a:pPr marL="0" lvl="0" indent="0" algn="l"/>
            <a:r>
              <a:rPr lang="en-US" dirty="0"/>
              <a:t>Thursdays 1:30-2:30</a:t>
            </a:r>
          </a:p>
          <a:p>
            <a:pPr marL="0" lvl="0" indent="0"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 descr="A brown and white dog looking at the camera&#10;&#10;Description generated with high confidence">
            <a:extLst>
              <a:ext uri="{FF2B5EF4-FFF2-40B4-BE49-F238E27FC236}">
                <a16:creationId xmlns:a16="http://schemas.microsoft.com/office/drawing/2014/main" id="{4E0D3B40-407D-4B3D-9925-6EB1D674F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32" y="286100"/>
            <a:ext cx="3027335" cy="397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3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255855" y="1514593"/>
            <a:ext cx="4632289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Importance of Sleep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5474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3" y="164600"/>
            <a:ext cx="4827477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en-US" dirty="0"/>
              <a:t>Importance of Sleep</a:t>
            </a: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334143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Tx/>
              <a:buChar char="-"/>
            </a:pPr>
            <a:r>
              <a:rPr lang="en-US" sz="2000" dirty="0"/>
              <a:t>Video about scientific studies: </a:t>
            </a:r>
            <a:r>
              <a:rPr lang="en-US" sz="2000" dirty="0">
                <a:hlinkClick r:id="rId3"/>
              </a:rPr>
              <a:t>https://www.youtube.com/watch?v=xxxWv6PM4EM</a:t>
            </a:r>
            <a:endParaRPr lang="en-US" sz="2000" dirty="0"/>
          </a:p>
          <a:p>
            <a:pPr algn="l">
              <a:buFontTx/>
              <a:buChar char="-"/>
            </a:pPr>
            <a:r>
              <a:rPr lang="en-US" sz="2000" dirty="0"/>
              <a:t>Personal experience</a:t>
            </a:r>
          </a:p>
          <a:p>
            <a:pPr lvl="1" algn="l">
              <a:buFontTx/>
              <a:buChar char="-"/>
            </a:pPr>
            <a:r>
              <a:rPr lang="en-US" sz="2000" dirty="0"/>
              <a:t>Stay up all night before finals doesn’t make me do better on the exam</a:t>
            </a:r>
          </a:p>
          <a:p>
            <a:pPr lvl="1" algn="l">
              <a:buFontTx/>
              <a:buChar char="-"/>
            </a:pPr>
            <a:r>
              <a:rPr lang="en-US" sz="2000" dirty="0"/>
              <a:t>Don’t stay up all night unless you really don’t know anything about the course</a:t>
            </a:r>
          </a:p>
          <a:p>
            <a:pPr algn="l">
              <a:buFontTx/>
              <a:buChar char="-"/>
            </a:pPr>
            <a:endParaRPr lang="en-US" sz="2000" dirty="0"/>
          </a:p>
          <a:p>
            <a:pPr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8856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130251" y="1444255"/>
            <a:ext cx="4441371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Stress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4018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6787405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Signs of stressful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183076" cy="41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Tx/>
              <a:buChar char="-"/>
            </a:pPr>
            <a:r>
              <a:rPr lang="en-US" sz="2000" dirty="0"/>
              <a:t>Can’t sleep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Eat a lot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Anxious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Somehow want to cry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Watch YouTube all day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Don’t want to do anything but lying on the bed all day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2440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Tips to deal with stress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/>
              <a:t>Running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/>
              <a:t>Yoga/Mediation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/>
              <a:t>Cooking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/>
              <a:t>Listening to music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/>
              <a:t>Drawing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/>
              <a:t>Go to La Jolla Shores and watch sunset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/>
              <a:t>Take a walk by the sea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/>
              <a:t>C</a:t>
            </a:r>
            <a:r>
              <a:rPr lang="en-US" sz="2000" dirty="0"/>
              <a:t>APS</a:t>
            </a:r>
            <a:endParaRPr lang="en" sz="2000" dirty="0"/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/>
              <a:t>A</a:t>
            </a:r>
            <a:r>
              <a:rPr lang="en-US" sz="2000" dirty="0"/>
              <a:t>NYTHING is better than lying on bed all day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CAE25AC-2784-48BB-A8A2-C8EBF4EAF6D4}"/>
              </a:ext>
            </a:extLst>
          </p:cNvPr>
          <p:cNvSpPr txBox="1"/>
          <p:nvPr/>
        </p:nvSpPr>
        <p:spPr>
          <a:xfrm>
            <a:off x="5517575" y="1548945"/>
            <a:ext cx="25457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Side Note:</a:t>
            </a:r>
          </a:p>
          <a:p>
            <a:r>
              <a:rPr lang="en-US" sz="2000" dirty="0"/>
              <a:t>Talk to your professor if you did great on Final but poor on Midterms</a:t>
            </a:r>
          </a:p>
        </p:txBody>
      </p:sp>
    </p:spTree>
    <p:extLst>
      <p:ext uri="{BB962C8B-B14F-4D97-AF65-F5344CB8AC3E}">
        <p14:creationId xmlns:p14="http://schemas.microsoft.com/office/powerpoint/2010/main" val="2401347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860450" y="1444250"/>
            <a:ext cx="4883497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Student Wellness Program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0085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Student Wellness Program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sz="2000" dirty="0">
                <a:hlinkClick r:id="rId3"/>
              </a:rPr>
              <a:t>https://rec.ucsd.edu/Program/GetProgramDetails?courseId=4f17dc18-a0a0-4e1a-8f3e-4d907dd08531&amp;semesterId=d59b0732-8588-476a-8e59-2a3f8207dc6c</a:t>
            </a:r>
            <a:endParaRPr lang="en-US" sz="2000" dirty="0"/>
          </a:p>
          <a:p>
            <a:pPr marL="342900" lvl="0" algn="l">
              <a:buFontTx/>
              <a:buChar char="-"/>
            </a:pPr>
            <a:r>
              <a:rPr lang="en-US" sz="2000" dirty="0"/>
              <a:t>FREE for UCSD students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Get personal assessment before and after the  program for comparison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Once per week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Total of 8 weeks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Topics include: cardio, lifts, free weights, food choices, stretch, stress, balance, </a:t>
            </a:r>
            <a:r>
              <a:rPr lang="en-US" sz="2000" dirty="0" err="1"/>
              <a:t>etc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39126522"/>
      </p:ext>
    </p:extLst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310</Words>
  <Application>Microsoft Office PowerPoint</Application>
  <PresentationFormat>On-screen Show (16:9)</PresentationFormat>
  <Paragraphs>77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Wingdings</vt:lpstr>
      <vt:lpstr>Arial</vt:lpstr>
      <vt:lpstr>Open Sans</vt:lpstr>
      <vt:lpstr>Economica</vt:lpstr>
      <vt:lpstr>Luxe</vt:lpstr>
      <vt:lpstr>Week 4</vt:lpstr>
      <vt:lpstr>Today</vt:lpstr>
      <vt:lpstr>Form Groups</vt:lpstr>
      <vt:lpstr>Google Drive</vt:lpstr>
      <vt:lpstr>Team Drive</vt:lpstr>
      <vt:lpstr>CAPS</vt:lpstr>
      <vt:lpstr>CAPS</vt:lpstr>
      <vt:lpstr>The Zone</vt:lpstr>
      <vt:lpstr>The Zone Programs</vt:lpstr>
      <vt:lpstr>Importance of Sleep</vt:lpstr>
      <vt:lpstr>Importance of Sleep</vt:lpstr>
      <vt:lpstr>Stress</vt:lpstr>
      <vt:lpstr>Signs of stressful</vt:lpstr>
      <vt:lpstr>Tips to deal with stress</vt:lpstr>
      <vt:lpstr>Student Wellness Program</vt:lpstr>
      <vt:lpstr>Student Wellness Program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cp:lastModifiedBy>Linhui Fu</cp:lastModifiedBy>
  <cp:revision>32</cp:revision>
  <dcterms:modified xsi:type="dcterms:W3CDTF">2018-10-25T04:25:39Z</dcterms:modified>
</cp:coreProperties>
</file>