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65" r:id="rId3"/>
    <p:sldId id="294" r:id="rId4"/>
    <p:sldId id="301" r:id="rId5"/>
    <p:sldId id="269" r:id="rId6"/>
    <p:sldId id="302" r:id="rId7"/>
    <p:sldId id="298" r:id="rId8"/>
    <p:sldId id="297" r:id="rId9"/>
    <p:sldId id="303" r:id="rId10"/>
    <p:sldId id="304" r:id="rId11"/>
  </p:sldIdLst>
  <p:sldSz cx="9144000" cy="5143500" type="screen16x9"/>
  <p:notesSz cx="6858000" cy="9144000"/>
  <p:embeddedFontLst>
    <p:embeddedFont>
      <p:font typeface="Economica" panose="02010600030101010101" charset="0"/>
      <p:regular r:id="rId13"/>
      <p:bold r:id="rId14"/>
      <p:italic r:id="rId15"/>
      <p:boldItalic r:id="rId16"/>
    </p:embeddedFont>
    <p:embeddedFont>
      <p:font typeface="Open Sans" panose="020B060603050402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261" autoAdjust="0"/>
  </p:normalViewPr>
  <p:slideViewPr>
    <p:cSldViewPr snapToGrid="0">
      <p:cViewPr varScale="1">
        <p:scale>
          <a:sx n="82" d="100"/>
          <a:sy n="82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3932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6182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 rtl="0">
              <a:buNone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Takeaways:</a:t>
            </a:r>
            <a:endParaRPr lang="en-US" b="0" dirty="0">
              <a:effectLst/>
            </a:endParaRPr>
          </a:p>
          <a:p>
            <a:pPr rtl="0" fontAlgn="base"/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process of self-presentation online (through visual, narrative techniques) influences our conception of our self as we try to answer the question - Who am I?</a:t>
            </a:r>
          </a:p>
          <a:p>
            <a:pPr rtl="0" fontAlgn="base"/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way we perceive the online presence of others may influence how we think and feel about ourselves.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7710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8133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100" dirty="0"/>
              <a:t>The online persona we present to an employer/co-workers typically differs from the one we present to our close friends and family.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100" dirty="0"/>
              <a:t>This topic connects to future content covered during the week on Research Opportunities, Internships, and Beyond which provides a nice opportunity to reinforce these concepts later in the course.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/>
              <a:t>You do not need to have a particular career, job or objective in mind to create a LinkedIn/</a:t>
            </a:r>
            <a:r>
              <a:rPr lang="en-US" sz="1100" dirty="0" err="1"/>
              <a:t>Portfolium</a:t>
            </a:r>
            <a:r>
              <a:rPr lang="en-US" sz="1100" dirty="0"/>
              <a:t> account. Y</a:t>
            </a:r>
            <a:r>
              <a:rPr lang="en-US" altLang="zh-CN" sz="1100" dirty="0"/>
              <a:t>ou </a:t>
            </a:r>
            <a:r>
              <a:rPr lang="en-US" sz="1100" dirty="0"/>
              <a:t>can use these sites to document their past activities/accomplishments.</a:t>
            </a:r>
            <a:br>
              <a:rPr lang="en-US" sz="1100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5108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8225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4937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6597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9791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ucsd.joinhandshake.com/users/11393110" TargetMode="External"/><Relationship Id="rId4" Type="http://schemas.openxmlformats.org/officeDocument/2006/relationships/hyperlink" Target="https://ucsd.portfolium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ollev.com/linhuifu797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818940" y="1444250"/>
            <a:ext cx="7506119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dirty="0"/>
              <a:t>W</a:t>
            </a:r>
            <a:r>
              <a:rPr lang="en-US" altLang="zh-CN" dirty="0"/>
              <a:t>eek 6:</a:t>
            </a:r>
            <a:r>
              <a:rPr lang="zh-CN" altLang="en-US" dirty="0"/>
              <a:t> </a:t>
            </a:r>
            <a:r>
              <a:rPr lang="en-US" dirty="0"/>
              <a:t>Information Literacy &amp; Digital Life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19824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Today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Due Week 6 paragraph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Considering online identity (who are you online?)</a:t>
            </a:r>
            <a:r>
              <a:rPr lang="en" sz="2200" dirty="0"/>
              <a:t>	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Creating a Professional Image Online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Information Overload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The importance of Communication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endParaRPr sz="22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9386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749919" y="1444255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2139546" y="1444255"/>
            <a:ext cx="4864908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/>
            <a:r>
              <a:rPr lang="en-US" altLang="zh-CN" sz="4400" dirty="0"/>
              <a:t>Who are you online?</a:t>
            </a:r>
          </a:p>
        </p:txBody>
      </p:sp>
    </p:spTree>
    <p:extLst>
      <p:ext uri="{BB962C8B-B14F-4D97-AF65-F5344CB8AC3E}">
        <p14:creationId xmlns:p14="http://schemas.microsoft.com/office/powerpoint/2010/main" val="1142193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5692134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Considering Online Identity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229694" y="1073892"/>
            <a:ext cx="4342306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dirty="0"/>
              <a:t>Are you part of any social networking sites? (Facebook, Instagram, Twitter, etc.)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dirty="0"/>
              <a:t>How do you make decisions about what to put up on your profile page(s)?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dirty="0"/>
              <a:t>What does your profile page, pictures or posts say about you?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dirty="0"/>
              <a:t>Is the identity that you portray online the same as your in-person identity? Explain</a:t>
            </a:r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" name="Google Shape;77;p14">
            <a:extLst>
              <a:ext uri="{FF2B5EF4-FFF2-40B4-BE49-F238E27FC236}">
                <a16:creationId xmlns:a16="http://schemas.microsoft.com/office/drawing/2014/main" id="{CB8E7AAB-E105-4FA6-BEA5-298A806E1832}"/>
              </a:ext>
            </a:extLst>
          </p:cNvPr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0" name="Google Shape;78;p14">
              <a:extLst>
                <a:ext uri="{FF2B5EF4-FFF2-40B4-BE49-F238E27FC236}">
                  <a16:creationId xmlns:a16="http://schemas.microsoft.com/office/drawing/2014/main" id="{7BA66957-BF5B-4D95-BBC6-C071D6B4CC80}"/>
                </a:ext>
              </a:extLst>
            </p:cNvPr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79;p14">
              <a:extLst>
                <a:ext uri="{FF2B5EF4-FFF2-40B4-BE49-F238E27FC236}">
                  <a16:creationId xmlns:a16="http://schemas.microsoft.com/office/drawing/2014/main" id="{27426150-D0AB-4A52-8A9D-BBD3ED9A4FAB}"/>
                </a:ext>
              </a:extLst>
            </p:cNvPr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8945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037492" y="1444250"/>
            <a:ext cx="7069016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 algn="l"/>
            <a:r>
              <a:rPr lang="en-US" dirty="0"/>
              <a:t>Creating a Professional Image Online</a:t>
            </a:r>
            <a:endParaRPr lang="en-US" altLang="zh-CN" sz="4400" dirty="0"/>
          </a:p>
        </p:txBody>
      </p:sp>
    </p:spTree>
    <p:extLst>
      <p:ext uri="{BB962C8B-B14F-4D97-AF65-F5344CB8AC3E}">
        <p14:creationId xmlns:p14="http://schemas.microsoft.com/office/powerpoint/2010/main" val="394150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225075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200" dirty="0"/>
              <a:t>Professional Networking sites: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200" dirty="0"/>
              <a:t>LinkedIn 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200" u="sng" dirty="0">
                <a:hlinkClick r:id="rId3"/>
              </a:rPr>
              <a:t>https://www.linkedin.com/</a:t>
            </a:r>
            <a:endParaRPr lang="en-US" sz="2200" dirty="0"/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200" dirty="0"/>
              <a:t>UCSD </a:t>
            </a:r>
            <a:r>
              <a:rPr lang="en-US" sz="2200" dirty="0" err="1"/>
              <a:t>Portfolium</a:t>
            </a:r>
            <a:endParaRPr lang="en-US" sz="2200" dirty="0"/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200" u="sng" dirty="0">
                <a:hlinkClick r:id="rId4"/>
              </a:rPr>
              <a:t>https://ucsd.portfolium.com/</a:t>
            </a:r>
            <a:endParaRPr lang="en-US" sz="22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dirty="0"/>
              <a:t>Handshake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dirty="0">
                <a:hlinkClick r:id="rId5"/>
              </a:rPr>
              <a:t>https://ucsd.joinhandshake.com/users/11393110</a:t>
            </a:r>
            <a:endParaRPr lang="en-US" sz="22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dirty="0"/>
              <a:t>What does it look like?</a:t>
            </a:r>
          </a:p>
          <a:p>
            <a:pPr algn="l">
              <a:buFont typeface="Arial" panose="020B0604020202020204" pitchFamily="34" charset="0"/>
              <a:buChar char="•"/>
            </a:pPr>
            <a:endParaRPr sz="22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4" name="Google Shape;68;p14">
            <a:extLst>
              <a:ext uri="{FF2B5EF4-FFF2-40B4-BE49-F238E27FC236}">
                <a16:creationId xmlns:a16="http://schemas.microsoft.com/office/drawing/2014/main" id="{B6100197-ABFB-4D44-A42E-5829FC32FF9D}"/>
              </a:ext>
            </a:extLst>
          </p:cNvPr>
          <p:cNvSpPr txBox="1">
            <a:spLocks/>
          </p:cNvSpPr>
          <p:nvPr/>
        </p:nvSpPr>
        <p:spPr>
          <a:xfrm>
            <a:off x="0" y="164600"/>
            <a:ext cx="7748954" cy="8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342900" algn="l"/>
            <a:r>
              <a:rPr lang="en-US" sz="4400" dirty="0">
                <a:solidFill>
                  <a:schemeClr val="tx2">
                    <a:lumMod val="75000"/>
                  </a:schemeClr>
                </a:solidFill>
              </a:rPr>
              <a:t>Creating a Professional Image Online</a:t>
            </a:r>
            <a:endParaRPr lang="en-US" altLang="zh-CN" sz="44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9" name="Google Shape;77;p14">
            <a:extLst>
              <a:ext uri="{FF2B5EF4-FFF2-40B4-BE49-F238E27FC236}">
                <a16:creationId xmlns:a16="http://schemas.microsoft.com/office/drawing/2014/main" id="{7C2240CC-D153-48AC-9DF7-E880160F2EC1}"/>
              </a:ext>
            </a:extLst>
          </p:cNvPr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0" name="Google Shape;78;p14">
              <a:extLst>
                <a:ext uri="{FF2B5EF4-FFF2-40B4-BE49-F238E27FC236}">
                  <a16:creationId xmlns:a16="http://schemas.microsoft.com/office/drawing/2014/main" id="{02EB3134-2235-441A-B00B-76BA73538608}"/>
                </a:ext>
              </a:extLst>
            </p:cNvPr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79;p14">
              <a:extLst>
                <a:ext uri="{FF2B5EF4-FFF2-40B4-BE49-F238E27FC236}">
                  <a16:creationId xmlns:a16="http://schemas.microsoft.com/office/drawing/2014/main" id="{1DC68EC8-B6BD-404A-A3F3-401436D9A042}"/>
                </a:ext>
              </a:extLst>
            </p:cNvPr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2447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2389833" y="1444250"/>
            <a:ext cx="5411037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 algn="l"/>
            <a:r>
              <a:rPr lang="en-US" dirty="0"/>
              <a:t>Information Overload</a:t>
            </a:r>
            <a:endParaRPr lang="en-US" altLang="zh-CN" sz="4400" dirty="0"/>
          </a:p>
        </p:txBody>
      </p:sp>
    </p:spTree>
    <p:extLst>
      <p:ext uri="{BB962C8B-B14F-4D97-AF65-F5344CB8AC3E}">
        <p14:creationId xmlns:p14="http://schemas.microsoft.com/office/powerpoint/2010/main" val="2864022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589310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Pull Everywhere Survey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4" y="885538"/>
            <a:ext cx="8214272" cy="38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en-US" sz="2000" u="sng" dirty="0">
                <a:hlinkClick r:id="rId3"/>
              </a:rPr>
              <a:t>https://pollev.com/linhuifu797</a:t>
            </a:r>
            <a:endParaRPr lang="en-US" sz="2000" u="sng" dirty="0"/>
          </a:p>
          <a:p>
            <a:pPr marL="0" indent="0" algn="l"/>
            <a:endParaRPr lang="en-US" sz="2000" dirty="0"/>
          </a:p>
          <a:p>
            <a:pPr marL="0" lvl="0" indent="0" algn="l"/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77;p14">
            <a:extLst>
              <a:ext uri="{FF2B5EF4-FFF2-40B4-BE49-F238E27FC236}">
                <a16:creationId xmlns:a16="http://schemas.microsoft.com/office/drawing/2014/main" id="{1A0D3D0D-BC46-4E1A-9B42-1195589859B3}"/>
              </a:ext>
            </a:extLst>
          </p:cNvPr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0" name="Google Shape;78;p14">
              <a:extLst>
                <a:ext uri="{FF2B5EF4-FFF2-40B4-BE49-F238E27FC236}">
                  <a16:creationId xmlns:a16="http://schemas.microsoft.com/office/drawing/2014/main" id="{20C0E5C7-BAD7-423C-A210-D76CA4EA5C6E}"/>
                </a:ext>
              </a:extLst>
            </p:cNvPr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79;p14">
              <a:extLst>
                <a:ext uri="{FF2B5EF4-FFF2-40B4-BE49-F238E27FC236}">
                  <a16:creationId xmlns:a16="http://schemas.microsoft.com/office/drawing/2014/main" id="{5C77AF64-E8A9-43A8-B8BD-78CFCE9D6B52}"/>
                </a:ext>
              </a:extLst>
            </p:cNvPr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9126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890955" y="1444250"/>
            <a:ext cx="6909916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 algn="l"/>
            <a:r>
              <a:rPr lang="en-US" dirty="0"/>
              <a:t>The Importance of Communication</a:t>
            </a:r>
            <a:endParaRPr lang="en-US" altLang="zh-CN" sz="4400" dirty="0"/>
          </a:p>
        </p:txBody>
      </p:sp>
    </p:spTree>
    <p:extLst>
      <p:ext uri="{BB962C8B-B14F-4D97-AF65-F5344CB8AC3E}">
        <p14:creationId xmlns:p14="http://schemas.microsoft.com/office/powerpoint/2010/main" val="174492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589310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Telephone Game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4" y="885538"/>
            <a:ext cx="4307138" cy="38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Sit in a circle such that everyone is close but not too close to each other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Starts from person A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A whisper a word (or a phrase) that is NOT common to the person B on his right, but make sure everyone else could hear your whisper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Then person B passes this word to the next person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Until the last person get the word and say it out loud.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Person A will confirm </a:t>
            </a:r>
            <a:endParaRPr sz="2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/>
              <a:t>	</a:t>
            </a:r>
            <a:endParaRPr sz="22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77;p14">
            <a:extLst>
              <a:ext uri="{FF2B5EF4-FFF2-40B4-BE49-F238E27FC236}">
                <a16:creationId xmlns:a16="http://schemas.microsoft.com/office/drawing/2014/main" id="{9AD4F7A4-1E8C-4833-A9ED-01EE309E8087}"/>
              </a:ext>
            </a:extLst>
          </p:cNvPr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0" name="Google Shape;78;p14">
              <a:extLst>
                <a:ext uri="{FF2B5EF4-FFF2-40B4-BE49-F238E27FC236}">
                  <a16:creationId xmlns:a16="http://schemas.microsoft.com/office/drawing/2014/main" id="{37EA2837-D96F-4862-A0D8-287BF647A0B1}"/>
                </a:ext>
              </a:extLst>
            </p:cNvPr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79;p14">
              <a:extLst>
                <a:ext uri="{FF2B5EF4-FFF2-40B4-BE49-F238E27FC236}">
                  <a16:creationId xmlns:a16="http://schemas.microsoft.com/office/drawing/2014/main" id="{9B43170B-B30E-4464-9AB8-31AC03E9F22A}"/>
                </a:ext>
              </a:extLst>
            </p:cNvPr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9010121"/>
      </p:ext>
    </p:extLst>
  </p:cSld>
  <p:clrMapOvr>
    <a:masterClrMapping/>
  </p:clrMapOvr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382</Words>
  <Application>Microsoft Office PowerPoint</Application>
  <PresentationFormat>On-screen Show (16:9)</PresentationFormat>
  <Paragraphs>44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Economica</vt:lpstr>
      <vt:lpstr>Open Sans</vt:lpstr>
      <vt:lpstr>Luxe</vt:lpstr>
      <vt:lpstr>Week 6: Information Literacy &amp; Digital Life</vt:lpstr>
      <vt:lpstr>Today</vt:lpstr>
      <vt:lpstr>Who are you online?</vt:lpstr>
      <vt:lpstr>Considering Online Identity</vt:lpstr>
      <vt:lpstr>Creating a Professional Image Online</vt:lpstr>
      <vt:lpstr>PowerPoint Presentation</vt:lpstr>
      <vt:lpstr>Information Overload</vt:lpstr>
      <vt:lpstr>Pull Everywhere Survey</vt:lpstr>
      <vt:lpstr>The Importance of Communication</vt:lpstr>
      <vt:lpstr>Telephone Game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Resources</dc:title>
  <cp:lastModifiedBy>Linhui Fu</cp:lastModifiedBy>
  <cp:revision>51</cp:revision>
  <dcterms:modified xsi:type="dcterms:W3CDTF">2018-11-08T03:09:35Z</dcterms:modified>
</cp:coreProperties>
</file>