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65" r:id="rId3"/>
    <p:sldId id="294" r:id="rId4"/>
    <p:sldId id="301" r:id="rId5"/>
    <p:sldId id="269" r:id="rId6"/>
    <p:sldId id="302" r:id="rId7"/>
    <p:sldId id="298" r:id="rId8"/>
    <p:sldId id="297" r:id="rId9"/>
    <p:sldId id="304" r:id="rId10"/>
    <p:sldId id="305" r:id="rId11"/>
    <p:sldId id="306" r:id="rId12"/>
  </p:sldIdLst>
  <p:sldSz cx="9144000" cy="5143500" type="screen16x9"/>
  <p:notesSz cx="6858000" cy="9144000"/>
  <p:embeddedFontLst>
    <p:embeddedFont>
      <p:font typeface="Economica" panose="02010600030101010101" charset="0"/>
      <p:regular r:id="rId14"/>
      <p:bold r:id="rId15"/>
      <p:italic r:id="rId16"/>
      <p:boldItalic r:id="rId17"/>
    </p:embeddedFont>
    <p:embeddedFont>
      <p:font typeface="Open Sans" panose="020B060603050402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690" autoAdjust="0"/>
  </p:normalViewPr>
  <p:slideViewPr>
    <p:cSldViewPr snapToGrid="0">
      <p:cViewPr varScale="1">
        <p:scale>
          <a:sx n="87" d="100"/>
          <a:sy n="87" d="100"/>
        </p:scale>
        <p:origin x="6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3932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6182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7710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8133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algn="l">
              <a:buFont typeface="Arial" panose="020B0604020202020204" pitchFamily="34" charset="0"/>
              <a:buNone/>
            </a:pPr>
            <a:br>
              <a:rPr lang="en-US" sz="1100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5108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8225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4937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9791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 purpose of this section is for students to realize that various identities and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experiences shape their personas therefore removing (or not acknowledging)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certain identities and experiences limit people with their self-expression and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individuality.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5131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 purpose of this section is for students to realize that various identities and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experiences shape their personas therefore removing (or not acknowledging)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certain identities and experiences limit people with their self-expression and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individuality.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89224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s.ucsd.edu/academics/academic-integrity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academicintegrity.ucsd.edu/take-action/get-involved/AI%20Proctor%20Program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mallseotools.com/plagiarism-checker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818940" y="1444250"/>
            <a:ext cx="7506119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dirty="0"/>
              <a:t>W</a:t>
            </a:r>
            <a:r>
              <a:rPr lang="en-US" altLang="zh-CN" dirty="0"/>
              <a:t>eek 7&amp;8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1982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Today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Week 8 paragraph due next week before discussion, upload on FYE </a:t>
            </a:r>
            <a:r>
              <a:rPr lang="en-US" sz="2200" dirty="0" err="1"/>
              <a:t>Teamdrive</a:t>
            </a:r>
            <a:endParaRPr lang="en-US" sz="2200" dirty="0"/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Integrity Resources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Writing and Citing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Understanding Identities</a:t>
            </a:r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9386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749919" y="1444255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2139546" y="1444255"/>
            <a:ext cx="4864908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/>
            <a:r>
              <a:rPr lang="en-US" altLang="zh-CN" sz="4400" dirty="0"/>
              <a:t>Integrity Resources</a:t>
            </a:r>
          </a:p>
        </p:txBody>
      </p:sp>
    </p:spTree>
    <p:extLst>
      <p:ext uri="{BB962C8B-B14F-4D97-AF65-F5344CB8AC3E}">
        <p14:creationId xmlns:p14="http://schemas.microsoft.com/office/powerpoint/2010/main" val="1142193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5692134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Integrity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229694" y="1073892"/>
            <a:ext cx="4342306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dirty="0"/>
              <a:t>Academic Integrity Office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dirty="0">
                <a:hlinkClick r:id="rId3"/>
              </a:rPr>
              <a:t>https://students.ucsd.edu/academics/academic-integrity/</a:t>
            </a:r>
            <a:endParaRPr lang="en-US" dirty="0"/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dirty="0"/>
              <a:t>Get Involved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dirty="0">
                <a:hlinkClick r:id="rId4"/>
              </a:rPr>
              <a:t>http://academicintegrity.ucsd.edu/take-action/get-involved/AI%20Proctor%20Program.html</a:t>
            </a:r>
            <a:endParaRPr lang="en-US" dirty="0"/>
          </a:p>
          <a:p>
            <a:pPr algn="l" fontAlgn="base"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" name="Google Shape;77;p14">
            <a:extLst>
              <a:ext uri="{FF2B5EF4-FFF2-40B4-BE49-F238E27FC236}">
                <a16:creationId xmlns:a16="http://schemas.microsoft.com/office/drawing/2014/main" id="{CB8E7AAB-E105-4FA6-BEA5-298A806E1832}"/>
              </a:ext>
            </a:extLst>
          </p:cNvPr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0" name="Google Shape;78;p14">
              <a:extLst>
                <a:ext uri="{FF2B5EF4-FFF2-40B4-BE49-F238E27FC236}">
                  <a16:creationId xmlns:a16="http://schemas.microsoft.com/office/drawing/2014/main" id="{7BA66957-BF5B-4D95-BBC6-C071D6B4CC80}"/>
                </a:ext>
              </a:extLst>
            </p:cNvPr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79;p14">
              <a:extLst>
                <a:ext uri="{FF2B5EF4-FFF2-40B4-BE49-F238E27FC236}">
                  <a16:creationId xmlns:a16="http://schemas.microsoft.com/office/drawing/2014/main" id="{27426150-D0AB-4A52-8A9D-BBD3ED9A4FAB}"/>
                </a:ext>
              </a:extLst>
            </p:cNvPr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8945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2469121" y="1444250"/>
            <a:ext cx="4205758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 algn="l"/>
            <a:r>
              <a:rPr lang="en-US" altLang="zh-CN" sz="4400" dirty="0"/>
              <a:t>Writing and Citing</a:t>
            </a:r>
          </a:p>
        </p:txBody>
      </p:sp>
    </p:spTree>
    <p:extLst>
      <p:ext uri="{BB962C8B-B14F-4D97-AF65-F5344CB8AC3E}">
        <p14:creationId xmlns:p14="http://schemas.microsoft.com/office/powerpoint/2010/main" val="394150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225075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200" dirty="0"/>
              <a:t>Always cite 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sz="2200" dirty="0"/>
              <a:t>Both in-text and on the last page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dirty="0"/>
              <a:t>Master MLA format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dirty="0"/>
              <a:t>Quotation vs Paraphrase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sz="2200" dirty="0"/>
              <a:t>Quote at most one line at a time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dirty="0"/>
              <a:t>Plagiarism Checker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dirty="0">
                <a:hlinkClick r:id="rId3"/>
              </a:rPr>
              <a:t>https://smallseotools.com/plagiarism-checker/</a:t>
            </a:r>
            <a:endParaRPr lang="en-US" sz="2200" dirty="0"/>
          </a:p>
          <a:p>
            <a:pPr algn="l">
              <a:buFont typeface="Arial" panose="020B0604020202020204" pitchFamily="34" charset="0"/>
              <a:buChar char="•"/>
            </a:pPr>
            <a:endParaRPr sz="22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68;p14">
            <a:extLst>
              <a:ext uri="{FF2B5EF4-FFF2-40B4-BE49-F238E27FC236}">
                <a16:creationId xmlns:a16="http://schemas.microsoft.com/office/drawing/2014/main" id="{B6100197-ABFB-4D44-A42E-5829FC32FF9D}"/>
              </a:ext>
            </a:extLst>
          </p:cNvPr>
          <p:cNvSpPr txBox="1">
            <a:spLocks/>
          </p:cNvSpPr>
          <p:nvPr/>
        </p:nvSpPr>
        <p:spPr>
          <a:xfrm>
            <a:off x="0" y="164600"/>
            <a:ext cx="7748954" cy="8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342900" algn="l"/>
            <a:r>
              <a:rPr lang="en-US" sz="4400" dirty="0">
                <a:solidFill>
                  <a:schemeClr val="tx2">
                    <a:lumMod val="75000"/>
                  </a:schemeClr>
                </a:solidFill>
              </a:rPr>
              <a:t>Writing and Citing</a:t>
            </a:r>
            <a:endParaRPr lang="en-US" altLang="zh-CN" sz="44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9" name="Google Shape;77;p14">
            <a:extLst>
              <a:ext uri="{FF2B5EF4-FFF2-40B4-BE49-F238E27FC236}">
                <a16:creationId xmlns:a16="http://schemas.microsoft.com/office/drawing/2014/main" id="{7C2240CC-D153-48AC-9DF7-E880160F2EC1}"/>
              </a:ext>
            </a:extLst>
          </p:cNvPr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0" name="Google Shape;78;p14">
              <a:extLst>
                <a:ext uri="{FF2B5EF4-FFF2-40B4-BE49-F238E27FC236}">
                  <a16:creationId xmlns:a16="http://schemas.microsoft.com/office/drawing/2014/main" id="{02EB3134-2235-441A-B00B-76BA73538608}"/>
                </a:ext>
              </a:extLst>
            </p:cNvPr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79;p14">
              <a:extLst>
                <a:ext uri="{FF2B5EF4-FFF2-40B4-BE49-F238E27FC236}">
                  <a16:creationId xmlns:a16="http://schemas.microsoft.com/office/drawing/2014/main" id="{1DC68EC8-B6BD-404A-A3F3-401436D9A042}"/>
                </a:ext>
              </a:extLst>
            </p:cNvPr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2447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2389833" y="1444250"/>
            <a:ext cx="5411037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 algn="l"/>
            <a:r>
              <a:rPr lang="en-US" dirty="0"/>
              <a:t>Understanding Identities</a:t>
            </a:r>
            <a:endParaRPr lang="en-US" altLang="zh-CN" sz="4400" dirty="0"/>
          </a:p>
        </p:txBody>
      </p:sp>
    </p:spTree>
    <p:extLst>
      <p:ext uri="{BB962C8B-B14F-4D97-AF65-F5344CB8AC3E}">
        <p14:creationId xmlns:p14="http://schemas.microsoft.com/office/powerpoint/2010/main" val="2864022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Group Activity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4" y="885538"/>
            <a:ext cx="4119568" cy="38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000" dirty="0"/>
              <a:t>Pull out a paper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000" dirty="0"/>
              <a:t>Write your name in the middle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000" dirty="0"/>
              <a:t>7 identities of your choosing in the bubbles (son, brother, gay, Asian, male, </a:t>
            </a:r>
            <a:r>
              <a:rPr lang="en-US" sz="2000" dirty="0" err="1"/>
              <a:t>etc</a:t>
            </a:r>
            <a:r>
              <a:rPr lang="en-US" sz="2000" dirty="0"/>
              <a:t>)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000" dirty="0"/>
              <a:t>On the back of sheet, list 6 your experiences that if taken away from you, you will not be the same person you are today.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sz="2000" dirty="0"/>
              <a:t>Growing up in Orange County.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sz="2000" dirty="0"/>
              <a:t>My parents work hard to support me.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sz="2000" dirty="0"/>
              <a:t>Working through college.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sz="2000" dirty="0"/>
              <a:t>Go to UCSD.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sz="2000" dirty="0"/>
              <a:t>Playing tennis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77;p14">
            <a:extLst>
              <a:ext uri="{FF2B5EF4-FFF2-40B4-BE49-F238E27FC236}">
                <a16:creationId xmlns:a16="http://schemas.microsoft.com/office/drawing/2014/main" id="{1A0D3D0D-BC46-4E1A-9B42-1195589859B3}"/>
              </a:ext>
            </a:extLst>
          </p:cNvPr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0" name="Google Shape;78;p14">
              <a:extLst>
                <a:ext uri="{FF2B5EF4-FFF2-40B4-BE49-F238E27FC236}">
                  <a16:creationId xmlns:a16="http://schemas.microsoft.com/office/drawing/2014/main" id="{20C0E5C7-BAD7-423C-A210-D76CA4EA5C6E}"/>
                </a:ext>
              </a:extLst>
            </p:cNvPr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79;p14">
              <a:extLst>
                <a:ext uri="{FF2B5EF4-FFF2-40B4-BE49-F238E27FC236}">
                  <a16:creationId xmlns:a16="http://schemas.microsoft.com/office/drawing/2014/main" id="{5C77AF64-E8A9-43A8-B8BD-78CFCE9D6B52}"/>
                </a:ext>
              </a:extLst>
            </p:cNvPr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412B569-FCA3-4580-B686-E18113F6B3E1}"/>
              </a:ext>
            </a:extLst>
          </p:cNvPr>
          <p:cNvSpPr txBox="1"/>
          <p:nvPr/>
        </p:nvSpPr>
        <p:spPr>
          <a:xfrm>
            <a:off x="4857331" y="582669"/>
            <a:ext cx="3694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Write things that you feel comfortable to share!!!</a:t>
            </a:r>
          </a:p>
        </p:txBody>
      </p:sp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2B5DD44-EC08-4C1F-933E-DD4E06EDC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048" y="1993400"/>
            <a:ext cx="3382952" cy="242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26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Group Activity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4" y="885538"/>
            <a:ext cx="4307138" cy="40933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Get into a group of 2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Share your identities and experiences with your partner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sz="2200" dirty="0"/>
              <a:t>Why are the experiences important to you?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sz="2200" dirty="0"/>
              <a:t>How do these experiences shape you as a person?</a:t>
            </a:r>
            <a:endParaRPr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en" sz="2200" dirty="0"/>
              <a:t>	</a:t>
            </a:r>
            <a:endParaRPr sz="22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77;p14">
            <a:extLst>
              <a:ext uri="{FF2B5EF4-FFF2-40B4-BE49-F238E27FC236}">
                <a16:creationId xmlns:a16="http://schemas.microsoft.com/office/drawing/2014/main" id="{9AD4F7A4-1E8C-4833-A9ED-01EE309E8087}"/>
              </a:ext>
            </a:extLst>
          </p:cNvPr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0" name="Google Shape;78;p14">
              <a:extLst>
                <a:ext uri="{FF2B5EF4-FFF2-40B4-BE49-F238E27FC236}">
                  <a16:creationId xmlns:a16="http://schemas.microsoft.com/office/drawing/2014/main" id="{37EA2837-D96F-4862-A0D8-287BF647A0B1}"/>
                </a:ext>
              </a:extLst>
            </p:cNvPr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79;p14">
              <a:extLst>
                <a:ext uri="{FF2B5EF4-FFF2-40B4-BE49-F238E27FC236}">
                  <a16:creationId xmlns:a16="http://schemas.microsoft.com/office/drawing/2014/main" id="{9B43170B-B30E-4464-9AB8-31AC03E9F22A}"/>
                </a:ext>
              </a:extLst>
            </p:cNvPr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9010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Group Activity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4" y="885538"/>
            <a:ext cx="4307138" cy="40933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Now swap identity sheets with your partner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Identify one as Student A and the other as Student B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A remove one identity and one experience for B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B retell the story of his/her life without the identity and the experience removed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Continue to remove until 3 identities and experiences remain</a:t>
            </a:r>
            <a:endParaRPr sz="22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77;p14">
            <a:extLst>
              <a:ext uri="{FF2B5EF4-FFF2-40B4-BE49-F238E27FC236}">
                <a16:creationId xmlns:a16="http://schemas.microsoft.com/office/drawing/2014/main" id="{9AD4F7A4-1E8C-4833-A9ED-01EE309E8087}"/>
              </a:ext>
            </a:extLst>
          </p:cNvPr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0" name="Google Shape;78;p14">
              <a:extLst>
                <a:ext uri="{FF2B5EF4-FFF2-40B4-BE49-F238E27FC236}">
                  <a16:creationId xmlns:a16="http://schemas.microsoft.com/office/drawing/2014/main" id="{37EA2837-D96F-4862-A0D8-287BF647A0B1}"/>
                </a:ext>
              </a:extLst>
            </p:cNvPr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79;p14">
              <a:extLst>
                <a:ext uri="{FF2B5EF4-FFF2-40B4-BE49-F238E27FC236}">
                  <a16:creationId xmlns:a16="http://schemas.microsoft.com/office/drawing/2014/main" id="{9B43170B-B30E-4464-9AB8-31AC03E9F22A}"/>
                </a:ext>
              </a:extLst>
            </p:cNvPr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1686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Discussion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3" y="885538"/>
            <a:ext cx="5359813" cy="40933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How did the activity make you feel?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What were the feelings when I asked you to remove someone’s identity and experiences?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Was it easy or difficult to remove other person’s identity?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What have you learned from this activity?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What are some things that would cause your identities or experiences to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feel ignored or not acknowledged?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How do we prevent yours or others identities or experiences from being ignored or not acknowledged?</a:t>
            </a:r>
            <a:endParaRPr sz="22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45731919"/>
      </p:ext>
    </p:extLst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437</Words>
  <Application>Microsoft Office PowerPoint</Application>
  <PresentationFormat>On-screen Show (16:9)</PresentationFormat>
  <Paragraphs>63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Open Sans</vt:lpstr>
      <vt:lpstr>Arial</vt:lpstr>
      <vt:lpstr>Economica</vt:lpstr>
      <vt:lpstr>Luxe</vt:lpstr>
      <vt:lpstr>Week 7&amp;8</vt:lpstr>
      <vt:lpstr>Today</vt:lpstr>
      <vt:lpstr>Integrity Resources</vt:lpstr>
      <vt:lpstr>Integrity</vt:lpstr>
      <vt:lpstr>Writing and Citing</vt:lpstr>
      <vt:lpstr>PowerPoint Presentation</vt:lpstr>
      <vt:lpstr>Understanding Identities</vt:lpstr>
      <vt:lpstr>Group Activity</vt:lpstr>
      <vt:lpstr>Group Activity</vt:lpstr>
      <vt:lpstr>Group Activity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Resources</dc:title>
  <cp:lastModifiedBy>Linhui Fu</cp:lastModifiedBy>
  <cp:revision>60</cp:revision>
  <dcterms:modified xsi:type="dcterms:W3CDTF">2018-11-15T04:42:17Z</dcterms:modified>
</cp:coreProperties>
</file>